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35"/>
  </p:handoutMasterIdLst>
  <p:sldIdLst>
    <p:sldId id="298" r:id="rId2"/>
    <p:sldId id="297" r:id="rId3"/>
    <p:sldId id="299" r:id="rId4"/>
    <p:sldId id="296" r:id="rId5"/>
    <p:sldId id="257" r:id="rId6"/>
    <p:sldId id="258" r:id="rId7"/>
    <p:sldId id="300" r:id="rId8"/>
    <p:sldId id="260" r:id="rId9"/>
    <p:sldId id="261" r:id="rId10"/>
    <p:sldId id="262" r:id="rId11"/>
    <p:sldId id="263" r:id="rId12"/>
    <p:sldId id="286" r:id="rId13"/>
    <p:sldId id="287" r:id="rId14"/>
    <p:sldId id="288" r:id="rId15"/>
    <p:sldId id="289" r:id="rId16"/>
    <p:sldId id="290" r:id="rId17"/>
    <p:sldId id="265" r:id="rId18"/>
    <p:sldId id="268" r:id="rId19"/>
    <p:sldId id="269" r:id="rId20"/>
    <p:sldId id="270" r:id="rId21"/>
    <p:sldId id="285" r:id="rId22"/>
    <p:sldId id="293" r:id="rId23"/>
    <p:sldId id="272" r:id="rId24"/>
    <p:sldId id="275" r:id="rId25"/>
    <p:sldId id="276" r:id="rId26"/>
    <p:sldId id="294" r:id="rId27"/>
    <p:sldId id="295" r:id="rId28"/>
    <p:sldId id="279" r:id="rId29"/>
    <p:sldId id="292" r:id="rId30"/>
    <p:sldId id="281" r:id="rId31"/>
    <p:sldId id="282" r:id="rId32"/>
    <p:sldId id="283" r:id="rId33"/>
    <p:sldId id="284" r:id="rId34"/>
  </p:sldIdLst>
  <p:sldSz cx="9144000" cy="5143500" type="screen16x9"/>
  <p:notesSz cx="6858000" cy="9144000"/>
  <p:defaultTextStyle>
    <a:defPPr>
      <a:defRPr lang="nl-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6"/>
    <p:restoredTop sz="94626"/>
  </p:normalViewPr>
  <p:slideViewPr>
    <p:cSldViewPr snapToGrid="0" snapToObjects="1">
      <p:cViewPr>
        <p:scale>
          <a:sx n="76" d="100"/>
          <a:sy n="76" d="100"/>
        </p:scale>
        <p:origin x="3448" y="1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779C7DDB-42B1-F941-A358-08E5821D9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3A35B76-7E95-614B-A2C8-93D3741C63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E31A5-7B54-BF4C-9842-B5854F28E555}" type="datetimeFigureOut">
              <a:rPr lang="nl-NL" smtClean="0"/>
              <a:t>12-05-2021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497778E-5D4A-6B4B-B543-80E1A40211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23B169C-04FC-DA4E-B5D4-1D9853532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27CD2-E09D-EA47-8784-2C8C0F98C9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817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twe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203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oranj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8FAAFE5-E2CE-834A-AFFA-5D0903987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van een nieuw hoofdstuk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0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gro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8FAAFE5-E2CE-834A-AFFA-5D0903987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van een nieuw hoofdstuk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372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paars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8FAAFE5-E2CE-834A-AFFA-5D0903987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van een nieuw hoofdstuk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2366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donkerblau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8FAAFE5-E2CE-834A-AFFA-5D0903987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van een nieuw hoofdstuk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868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lijst 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36000" y="612000"/>
            <a:ext cx="5832000" cy="648000"/>
          </a:xfrm>
        </p:spPr>
        <p:txBody>
          <a:bodyPr/>
          <a:lstStyle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Klik om een titel toe te voegen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000" y="1512000"/>
            <a:ext cx="5832000" cy="30960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A2ABD569-9B06-F74E-BB68-3230F20F37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733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afbeelding s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F064F9E-27FC-E144-82D9-D6AE92D5536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878800" y="0"/>
            <a:ext cx="3265200" cy="51435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7CB779E-502A-9640-8436-E4227089A4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000" y="436728"/>
            <a:ext cx="4608000" cy="936000"/>
          </a:xfrm>
        </p:spPr>
        <p:txBody>
          <a:bodyPr/>
          <a:lstStyle/>
          <a:p>
            <a:r>
              <a:rPr lang="nl-NL" dirty="0"/>
              <a:t>Klik om een titel toe te voegen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4057F09-8E07-344D-BDE8-6A4331CA58F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6000" y="1512000"/>
            <a:ext cx="4608000" cy="30240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6D5D7553-4251-B649-A78B-685FC41ADF3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36000" y="4536000"/>
            <a:ext cx="4608000" cy="216000"/>
          </a:xfrm>
        </p:spPr>
        <p:txBody>
          <a:bodyPr/>
          <a:lstStyle>
            <a:lvl1pPr marL="0" indent="0" algn="r">
              <a:buNone/>
              <a:defRPr sz="1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4346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afbeelding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F064F9E-27FC-E144-82D9-D6AE92D5536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662002" y="0"/>
            <a:ext cx="4481998" cy="51435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3ED5C90-C736-4F43-9C1E-585FC492F9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000" y="436728"/>
            <a:ext cx="3456000" cy="936000"/>
          </a:xfrm>
        </p:spPr>
        <p:txBody>
          <a:bodyPr/>
          <a:lstStyle/>
          <a:p>
            <a:r>
              <a:rPr lang="nl-NL" dirty="0"/>
              <a:t>Klik om een titel toe te voegen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12874E8-BF94-CC46-8AA1-25D0AD5C194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5999" y="1512000"/>
            <a:ext cx="3456000" cy="30240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240419A-F3DD-8F4C-B6A5-C101A228FFF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36000" y="4536000"/>
            <a:ext cx="3456000" cy="216000"/>
          </a:xfrm>
        </p:spPr>
        <p:txBody>
          <a:bodyPr/>
          <a:lstStyle>
            <a:lvl1pPr marL="0" indent="0" algn="r">
              <a:buNone/>
              <a:defRPr sz="1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8478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afbeelding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F064F9E-27FC-E144-82D9-D6AE92D5536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276000" y="0"/>
            <a:ext cx="5868000" cy="51435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A204A0C-4084-2F46-9E70-0430AC09FCE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36000" y="2052000"/>
            <a:ext cx="2160000" cy="226800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3C5BE89-973D-9248-8F4C-EFD2FD6F0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000" y="432000"/>
            <a:ext cx="2160000" cy="151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nl-NL" dirty="0"/>
              <a:t>Klik om een titel toe te voegen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6556AC3-2A6C-5342-9F72-7E5799FE0410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936000" y="4320000"/>
            <a:ext cx="2160000" cy="432000"/>
          </a:xfrm>
        </p:spPr>
        <p:txBody>
          <a:bodyPr/>
          <a:lstStyle>
            <a:lvl1pPr marL="0" indent="0" algn="r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5553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8D27A0D9-BE46-3948-BCF4-F981CE952245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68000" y="468000"/>
            <a:ext cx="40140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DFF08BD-3200-8D4F-B1AF-48AB65539D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0" y="612000"/>
            <a:ext cx="3888000" cy="648000"/>
          </a:xfrm>
        </p:spPr>
        <p:txBody>
          <a:bodyPr/>
          <a:lstStyle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237A39F-896F-2149-A60B-E176EDD47F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000" y="1512000"/>
            <a:ext cx="3888000" cy="30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B184033-CE09-504F-9A83-9FB4E81A8C3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80000" y="4536000"/>
            <a:ext cx="38880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66596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kelafbeelding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8D27A0D9-BE46-3948-BCF4-F981CE952245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32000" y="468000"/>
            <a:ext cx="4176000" cy="4176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lIns="216000" tIns="216000" rIns="216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DFF08BD-3200-8D4F-B1AF-48AB65539D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0" y="612000"/>
            <a:ext cx="3888000" cy="648000"/>
          </a:xfrm>
        </p:spPr>
        <p:txBody>
          <a:bodyPr/>
          <a:lstStyle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Klik om een titel toe te voegen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237A39F-896F-2149-A60B-E176EDD47F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000" y="1512000"/>
            <a:ext cx="3888000" cy="30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B184033-CE09-504F-9A83-9FB4E81A8C3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80000" y="4536000"/>
            <a:ext cx="3888000" cy="216000"/>
          </a:xfrm>
        </p:spPr>
        <p:txBody>
          <a:bodyPr/>
          <a:lstStyle>
            <a:lvl1pPr marL="0" indent="0">
              <a:buNone/>
              <a:defRPr sz="1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Klik hier om een bijschrift toe te voegen</a:t>
            </a:r>
          </a:p>
        </p:txBody>
      </p:sp>
    </p:spTree>
    <p:extLst>
      <p:ext uri="{BB962C8B-B14F-4D97-AF65-F5344CB8AC3E}">
        <p14:creationId xmlns:p14="http://schemas.microsoft.com/office/powerpoint/2010/main" val="345731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wi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364" y="1053296"/>
            <a:ext cx="6696000" cy="1368000"/>
          </a:xfrm>
        </p:spPr>
        <p:txBody>
          <a:bodyPr anchor="t" anchorCtr="0"/>
          <a:lstStyle>
            <a:lvl1pPr algn="l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96361" y="2736000"/>
            <a:ext cx="6696000" cy="75600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None/>
              <a:defRPr sz="2200"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6361" y="4068000"/>
            <a:ext cx="2160000" cy="21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12-05-2021</a:t>
            </a:fld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F72A2B9-6C04-F445-896D-78F75851AEA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6361" y="3600001"/>
            <a:ext cx="6696000" cy="324000"/>
          </a:xfrm>
        </p:spPr>
        <p:txBody>
          <a:bodyPr/>
          <a:lstStyle>
            <a:lvl1pPr marL="0" indent="0">
              <a:buNone/>
              <a:defRPr sz="1500">
                <a:latin typeface="+mj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Naam presentator, functie, organisatie</a:t>
            </a:r>
          </a:p>
        </p:txBody>
      </p:sp>
    </p:spTree>
    <p:extLst>
      <p:ext uri="{BB962C8B-B14F-4D97-AF65-F5344CB8AC3E}">
        <p14:creationId xmlns:p14="http://schemas.microsoft.com/office/powerpoint/2010/main" val="753456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A204A0C-4084-2F46-9E70-0430AC09FCE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36000" y="2052000"/>
            <a:ext cx="2160000" cy="255600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3C5BE89-973D-9248-8F4C-EFD2FD6F0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000" y="432000"/>
            <a:ext cx="2160000" cy="151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nl-NL" dirty="0"/>
              <a:t>Klik om een titel toe te voegen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307A25A-14A9-5B41-9F03-753B560069C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780000" y="468000"/>
            <a:ext cx="4392000" cy="42084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538A394A-9FC5-9F40-8FC5-94BB8A98A6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9D126327-FF8D-2640-B40C-3155733EAE00}"/>
              </a:ext>
            </a:extLst>
          </p:cNvPr>
          <p:cNvSpPr txBox="1"/>
          <p:nvPr userDrawn="1"/>
        </p:nvSpPr>
        <p:spPr>
          <a:xfrm>
            <a:off x="9223511" y="4402666"/>
            <a:ext cx="1622067" cy="74083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108000" rtlCol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nl-NL" sz="1000" dirty="0">
                <a:solidFill>
                  <a:schemeClr val="bg1"/>
                </a:solidFill>
              </a:rPr>
              <a:t>Deze slide is  bedoeld om  grafieken of tabellen in te voegen.</a:t>
            </a:r>
          </a:p>
        </p:txBody>
      </p:sp>
    </p:spTree>
    <p:extLst>
      <p:ext uri="{BB962C8B-B14F-4D97-AF65-F5344CB8AC3E}">
        <p14:creationId xmlns:p14="http://schemas.microsoft.com/office/powerpoint/2010/main" val="26881579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68000" y="468000"/>
            <a:ext cx="8208000" cy="4208400"/>
          </a:xfrm>
          <a:solidFill>
            <a:schemeClr val="bg1">
              <a:lumMod val="85000"/>
            </a:schemeClr>
          </a:solidFill>
        </p:spPr>
        <p:txBody>
          <a:bodyPr lIns="1800000" tIns="360000" rIns="180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6C0503-6A4F-CE4E-9C53-C6763AE20F8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8000" y="4716000"/>
            <a:ext cx="82080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154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68000" y="468000"/>
            <a:ext cx="40140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EC431C0-C386-0749-B9E0-FF480AAA3EC0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680000" y="468000"/>
            <a:ext cx="40140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B92CF6A-9B19-4B44-8BE8-5E2F63FEDB5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79999" y="4716000"/>
            <a:ext cx="4013999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1155EDA-1B07-8647-89B9-4D0A94478B80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68001" y="4716000"/>
            <a:ext cx="4013999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3866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ie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68000" y="468000"/>
            <a:ext cx="26136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B01883F-72AD-2B41-B86E-A80071622195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6062400" y="468000"/>
            <a:ext cx="26136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90BC21B-8011-484C-813D-7C7737D86F5F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265200" y="468000"/>
            <a:ext cx="2613600" cy="42084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228CA6C-49BA-6B46-8DBB-A7E9772048A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8000" y="471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FA053A8-50C0-A740-87E4-52B5D1CB572D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3265200" y="471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B219120-B1B1-474D-9EDA-FC504F565BAD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62400" y="471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42779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ie afbeeldingen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68000" y="468001"/>
            <a:ext cx="2613600" cy="2052000"/>
          </a:xfrm>
          <a:solidFill>
            <a:schemeClr val="bg1">
              <a:lumMod val="85000"/>
            </a:schemeClr>
          </a:solidFill>
        </p:spPr>
        <p:txBody>
          <a:bodyPr lIns="216000" tIns="216000" rIns="216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B01883F-72AD-2B41-B86E-A80071622195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6062400" y="468000"/>
            <a:ext cx="2613600" cy="2052000"/>
          </a:xfrm>
          <a:solidFill>
            <a:schemeClr val="bg1">
              <a:lumMod val="85000"/>
            </a:schemeClr>
          </a:solidFill>
        </p:spPr>
        <p:txBody>
          <a:bodyPr lIns="216000" tIns="216000" rIns="216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90BC21B-8011-484C-813D-7C7737D86F5F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265200" y="468000"/>
            <a:ext cx="2613600" cy="2052000"/>
          </a:xfrm>
          <a:solidFill>
            <a:schemeClr val="bg1">
              <a:lumMod val="85000"/>
            </a:schemeClr>
          </a:solidFill>
        </p:spPr>
        <p:txBody>
          <a:bodyPr lIns="216000" tIns="216000" rIns="216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228CA6C-49BA-6B46-8DBB-A7E9772048A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8000" y="255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FA053A8-50C0-A740-87E4-52B5D1CB572D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3265200" y="255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B219120-B1B1-474D-9EDA-FC504F565BAD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6062400" y="2556000"/>
            <a:ext cx="26136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BC28249-571C-064F-B0FC-08672A83A7A3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468000" y="2844000"/>
            <a:ext cx="2613600" cy="187200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C414B4EA-CBD5-1140-9870-1333822211D5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3265200" y="2844000"/>
            <a:ext cx="2613600" cy="187200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CE7D299-89C6-3F45-A307-B37C833C51EF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6062400" y="2844000"/>
            <a:ext cx="2613600" cy="187200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9212997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t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68000" y="468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012729A-8460-3745-902F-735ABB70DB5C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6760800" y="2664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546C0E53-BDE6-324B-893A-14D7EFCAB96D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4663200" y="2664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3EA27852-B677-8640-B984-F4DD068A48F0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2565600" y="2664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FC4266A4-3776-384F-93E6-B59DC3242AA7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468000" y="2664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BB9AA215-F904-1444-B947-7FDE30606017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2565600" y="468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86367149-305E-BB45-B38A-0462CB0BF831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6760800" y="468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10C04FE-3836-7C4B-8EF8-348F3CE381C4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4663200" y="468000"/>
            <a:ext cx="1915200" cy="2012400"/>
          </a:xfrm>
          <a:solidFill>
            <a:schemeClr val="bg1">
              <a:lumMod val="85000"/>
            </a:schemeClr>
          </a:solidFill>
        </p:spPr>
        <p:txBody>
          <a:bodyPr lIns="108000" tIns="108000" rIns="108000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97916C1-C7BE-BF46-93EC-E46CC48D4D9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62000" y="4716000"/>
            <a:ext cx="40140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DD7099AB-1D25-F946-94C0-F8597B3D5126}"/>
              </a:ext>
            </a:extLst>
          </p:cNvPr>
          <p:cNvSpPr>
            <a:spLocks noGrp="1"/>
          </p:cNvSpPr>
          <p:nvPr>
            <p:ph type="body" sz="half" idx="19" hasCustomPrompt="1"/>
          </p:nvPr>
        </p:nvSpPr>
        <p:spPr>
          <a:xfrm>
            <a:off x="466800" y="4716000"/>
            <a:ext cx="4014000" cy="216000"/>
          </a:xfrm>
        </p:spPr>
        <p:txBody>
          <a:bodyPr/>
          <a:lstStyle>
            <a:lvl1pPr marL="0" indent="0">
              <a:buNone/>
              <a:defRPr lang="nl-NL" sz="1000" b="0" i="0" u="none" strike="noStrike" smtClean="0">
                <a:effectLst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Ruimte voor fotobijschrift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75184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Klik om een titel toe te voegen</a:t>
            </a:r>
            <a:endParaRPr lang="en-US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5D916F9-A8E8-9945-AFF7-A259398B2E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6412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9A39B3FC-DE29-A74F-B9A6-98AAA44243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3517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A66E11C-7B52-4A4D-B605-F4B7A0536A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6000" y="1188000"/>
            <a:ext cx="5832000" cy="648000"/>
          </a:xfrm>
        </p:spPr>
        <p:txBody>
          <a:bodyPr anchor="t" anchorCtr="0"/>
          <a:lstStyle>
            <a:lvl1pPr>
              <a:defRPr sz="2000"/>
            </a:lvl1pPr>
          </a:lstStyle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DCC6D40-DC2D-D143-94E0-A0A11DE4E717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27476" y="2052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Voeg hier een partner logo toe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2B9E24C-A49C-E14E-A355-DD9B648CB2B9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430123" y="2052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Voeg hier een partner logo toe</a:t>
            </a:r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526A2DA-3C0C-364A-AE70-C7B4B37CAF6C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1232771" y="2052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Voeg hier een partner logo toe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3EC0374A-1A86-CF4A-A1F3-E2CB50FBA248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5627476" y="3168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Voeg hier een partner logo toe</a:t>
            </a:r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EE7B1D1-2778-844E-9C8D-7DC138842B38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3430123" y="3168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Voeg hier een partner logo toe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2CEF133C-C3F7-D443-82C8-CD90C6AE475A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1232771" y="3168000"/>
            <a:ext cx="1944000" cy="900000"/>
          </a:xfrm>
          <a:solidFill>
            <a:schemeClr val="bg1"/>
          </a:solidFill>
        </p:spPr>
        <p:txBody>
          <a:bodyPr lIns="251999" tIns="108000" rIns="251999"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dirty="0"/>
              <a:t>Voeg hier een partner logo toe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9213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ragen wi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96364" y="1440000"/>
            <a:ext cx="6696000" cy="792000"/>
          </a:xfrm>
        </p:spPr>
        <p:txBody>
          <a:bodyPr anchor="t" anchorCtr="0"/>
          <a:lstStyle>
            <a:lvl1pPr algn="l">
              <a:defRPr sz="4500" b="1" i="0">
                <a:latin typeface="Kalam" panose="02000000000000000000" pitchFamily="2" charset="77"/>
                <a:cs typeface="Kalam" panose="02000000000000000000" pitchFamily="2" charset="77"/>
              </a:defRPr>
            </a:lvl1pPr>
          </a:lstStyle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B13AD8AD-A2F8-7942-B585-8C4E33BAD01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6364" y="2232000"/>
            <a:ext cx="6696000" cy="432000"/>
          </a:xfrm>
        </p:spPr>
        <p:txBody>
          <a:bodyPr/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51851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blauw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96364" y="1053296"/>
            <a:ext cx="6696000" cy="1368000"/>
          </a:xfrm>
        </p:spPr>
        <p:txBody>
          <a:bodyPr anchor="t" anchorCtr="0"/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96361" y="2736000"/>
            <a:ext cx="6696000" cy="75600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6361" y="4068000"/>
            <a:ext cx="2160000" cy="21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12-05-2021</a:t>
            </a:fld>
            <a:endParaRPr lang="nl-NL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F72A2B9-6C04-F445-896D-78F75851AEA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6361" y="3600001"/>
            <a:ext cx="6696000" cy="324000"/>
          </a:xfrm>
        </p:spPr>
        <p:txBody>
          <a:bodyPr/>
          <a:lstStyle>
            <a:lvl1pPr marL="0" indent="0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Naam presentator, functie, organisatie</a:t>
            </a:r>
          </a:p>
        </p:txBody>
      </p:sp>
    </p:spTree>
    <p:extLst>
      <p:ext uri="{BB962C8B-B14F-4D97-AF65-F5344CB8AC3E}">
        <p14:creationId xmlns:p14="http://schemas.microsoft.com/office/powerpoint/2010/main" val="7160997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ragen blauw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96364" y="1440000"/>
            <a:ext cx="6696000" cy="792000"/>
          </a:xfrm>
        </p:spPr>
        <p:txBody>
          <a:bodyPr anchor="t" anchorCtr="0"/>
          <a:lstStyle>
            <a:lvl1pPr algn="l">
              <a:defRPr sz="4500" b="1" i="0">
                <a:solidFill>
                  <a:schemeClr val="bg1"/>
                </a:solidFill>
                <a:latin typeface="Kalam" panose="02000000000000000000" pitchFamily="2" charset="77"/>
                <a:cs typeface="Kalam" panose="02000000000000000000" pitchFamily="2" charset="77"/>
              </a:defRPr>
            </a:lvl1pPr>
          </a:lstStyle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604B1757-C31D-EB4C-85EB-278F8EA0972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6364" y="2232000"/>
            <a:ext cx="6696000" cy="432000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891264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dankt wi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96364" y="1440000"/>
            <a:ext cx="6696000" cy="1368000"/>
          </a:xfrm>
        </p:spPr>
        <p:txBody>
          <a:bodyPr anchor="t" anchorCtr="0"/>
          <a:lstStyle>
            <a:lvl1pPr algn="l">
              <a:defRPr sz="4500" b="1" i="0">
                <a:latin typeface="Kalam" panose="02000000000000000000" pitchFamily="2" charset="77"/>
                <a:cs typeface="Kalam" panose="02000000000000000000" pitchFamily="2" charset="77"/>
              </a:defRPr>
            </a:lvl1pPr>
          </a:lstStyle>
          <a:p>
            <a:r>
              <a:rPr lang="nl-NL" dirty="0"/>
              <a:t>Titelstijl van model bewerken</a:t>
            </a:r>
            <a:endParaRPr lang="en-US" dirty="0"/>
          </a:p>
        </p:txBody>
      </p:sp>
      <p:grpSp>
        <p:nvGrpSpPr>
          <p:cNvPr id="16" name="Graphic 8">
            <a:extLst>
              <a:ext uri="{FF2B5EF4-FFF2-40B4-BE49-F238E27FC236}">
                <a16:creationId xmlns:a16="http://schemas.microsoft.com/office/drawing/2014/main" id="{A66D6ED2-41E2-5E46-9DB9-9C46E5CB047B}"/>
              </a:ext>
            </a:extLst>
          </p:cNvPr>
          <p:cNvGrpSpPr/>
          <p:nvPr userDrawn="1"/>
        </p:nvGrpSpPr>
        <p:grpSpPr>
          <a:xfrm>
            <a:off x="2361474" y="4180064"/>
            <a:ext cx="299495" cy="299749"/>
            <a:chOff x="1182062" y="4186642"/>
            <a:chExt cx="299495" cy="299749"/>
          </a:xfrm>
          <a:solidFill>
            <a:schemeClr val="tx2"/>
          </a:solidFill>
        </p:grpSpPr>
        <p:sp>
          <p:nvSpPr>
            <p:cNvPr id="20" name="Vrije vorm 19">
              <a:extLst>
                <a:ext uri="{FF2B5EF4-FFF2-40B4-BE49-F238E27FC236}">
                  <a16:creationId xmlns:a16="http://schemas.microsoft.com/office/drawing/2014/main" id="{ACC2E048-E0F0-BC42-81CA-248C521E92F6}"/>
                </a:ext>
              </a:extLst>
            </p:cNvPr>
            <p:cNvSpPr/>
            <p:nvPr/>
          </p:nvSpPr>
          <p:spPr>
            <a:xfrm>
              <a:off x="1182062" y="4186642"/>
              <a:ext cx="71593" cy="71593"/>
            </a:xfrm>
            <a:custGeom>
              <a:avLst/>
              <a:gdLst>
                <a:gd name="connsiteX0" fmla="*/ 35797 w 71593"/>
                <a:gd name="connsiteY0" fmla="*/ 71593 h 71593"/>
                <a:gd name="connsiteX1" fmla="*/ 71593 w 71593"/>
                <a:gd name="connsiteY1" fmla="*/ 35796 h 71593"/>
                <a:gd name="connsiteX2" fmla="*/ 35796 w 71593"/>
                <a:gd name="connsiteY2" fmla="*/ 0 h 71593"/>
                <a:gd name="connsiteX3" fmla="*/ 0 w 71593"/>
                <a:gd name="connsiteY3" fmla="*/ 35797 h 71593"/>
                <a:gd name="connsiteX4" fmla="*/ 0 w 71593"/>
                <a:gd name="connsiteY4" fmla="*/ 35924 h 71593"/>
                <a:gd name="connsiteX5" fmla="*/ 35669 w 71593"/>
                <a:gd name="connsiteY5" fmla="*/ 71594 h 71593"/>
                <a:gd name="connsiteX6" fmla="*/ 35797 w 71593"/>
                <a:gd name="connsiteY6" fmla="*/ 71593 h 7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93" h="71593">
                  <a:moveTo>
                    <a:pt x="35797" y="71593"/>
                  </a:moveTo>
                  <a:cubicBezTo>
                    <a:pt x="55567" y="71593"/>
                    <a:pt x="71594" y="55566"/>
                    <a:pt x="71593" y="35796"/>
                  </a:cubicBezTo>
                  <a:cubicBezTo>
                    <a:pt x="71593" y="16027"/>
                    <a:pt x="55566" y="0"/>
                    <a:pt x="35796" y="0"/>
                  </a:cubicBezTo>
                  <a:cubicBezTo>
                    <a:pt x="16027" y="0"/>
                    <a:pt x="0" y="16027"/>
                    <a:pt x="0" y="35797"/>
                  </a:cubicBezTo>
                  <a:cubicBezTo>
                    <a:pt x="0" y="35839"/>
                    <a:pt x="0" y="35882"/>
                    <a:pt x="0" y="35924"/>
                  </a:cubicBezTo>
                  <a:cubicBezTo>
                    <a:pt x="0" y="55624"/>
                    <a:pt x="15970" y="71594"/>
                    <a:pt x="35669" y="71594"/>
                  </a:cubicBezTo>
                  <a:cubicBezTo>
                    <a:pt x="35712" y="71594"/>
                    <a:pt x="35754" y="71594"/>
                    <a:pt x="35797" y="71593"/>
                  </a:cubicBezTo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" name="Vrije vorm 20">
              <a:extLst>
                <a:ext uri="{FF2B5EF4-FFF2-40B4-BE49-F238E27FC236}">
                  <a16:creationId xmlns:a16="http://schemas.microsoft.com/office/drawing/2014/main" id="{F93A8B45-75A3-5745-A991-1F04FB389B03}"/>
                </a:ext>
              </a:extLst>
            </p:cNvPr>
            <p:cNvSpPr/>
            <p:nvPr/>
          </p:nvSpPr>
          <p:spPr>
            <a:xfrm>
              <a:off x="1286268" y="4284292"/>
              <a:ext cx="195289" cy="201972"/>
            </a:xfrm>
            <a:custGeom>
              <a:avLst/>
              <a:gdLst>
                <a:gd name="connsiteX0" fmla="*/ 195290 w 195289"/>
                <a:gd name="connsiteY0" fmla="*/ 92289 h 201972"/>
                <a:gd name="connsiteX1" fmla="*/ 123696 w 195289"/>
                <a:gd name="connsiteY1" fmla="*/ 186 h 201972"/>
                <a:gd name="connsiteX2" fmla="*/ 65479 w 195289"/>
                <a:gd name="connsiteY2" fmla="*/ 29868 h 201972"/>
                <a:gd name="connsiteX3" fmla="*/ 65479 w 195289"/>
                <a:gd name="connsiteY3" fmla="*/ 186 h 201972"/>
                <a:gd name="connsiteX4" fmla="*/ 0 w 195289"/>
                <a:gd name="connsiteY4" fmla="*/ 186 h 201972"/>
                <a:gd name="connsiteX5" fmla="*/ 0 w 195289"/>
                <a:gd name="connsiteY5" fmla="*/ 201972 h 201972"/>
                <a:gd name="connsiteX6" fmla="*/ 65479 w 195289"/>
                <a:gd name="connsiteY6" fmla="*/ 201972 h 201972"/>
                <a:gd name="connsiteX7" fmla="*/ 65479 w 195289"/>
                <a:gd name="connsiteY7" fmla="*/ 102990 h 201972"/>
                <a:gd name="connsiteX8" fmla="*/ 97708 w 195289"/>
                <a:gd name="connsiteY8" fmla="*/ 52034 h 201972"/>
                <a:gd name="connsiteX9" fmla="*/ 130193 w 195289"/>
                <a:gd name="connsiteY9" fmla="*/ 104519 h 201972"/>
                <a:gd name="connsiteX10" fmla="*/ 130193 w 195289"/>
                <a:gd name="connsiteY10" fmla="*/ 201717 h 201972"/>
                <a:gd name="connsiteX11" fmla="*/ 195290 w 195289"/>
                <a:gd name="connsiteY11" fmla="*/ 201717 h 201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89" h="201972">
                  <a:moveTo>
                    <a:pt x="195290" y="92289"/>
                  </a:moveTo>
                  <a:cubicBezTo>
                    <a:pt x="195290" y="38403"/>
                    <a:pt x="186500" y="186"/>
                    <a:pt x="123696" y="186"/>
                  </a:cubicBezTo>
                  <a:cubicBezTo>
                    <a:pt x="100260" y="-1620"/>
                    <a:pt x="77783" y="9840"/>
                    <a:pt x="65479" y="29868"/>
                  </a:cubicBezTo>
                  <a:lnTo>
                    <a:pt x="65479" y="186"/>
                  </a:lnTo>
                  <a:lnTo>
                    <a:pt x="0" y="186"/>
                  </a:lnTo>
                  <a:lnTo>
                    <a:pt x="0" y="201972"/>
                  </a:lnTo>
                  <a:lnTo>
                    <a:pt x="65479" y="201972"/>
                  </a:lnTo>
                  <a:lnTo>
                    <a:pt x="65479" y="102990"/>
                  </a:lnTo>
                  <a:cubicBezTo>
                    <a:pt x="65479" y="76875"/>
                    <a:pt x="65479" y="52034"/>
                    <a:pt x="97708" y="52034"/>
                  </a:cubicBezTo>
                  <a:cubicBezTo>
                    <a:pt x="129938" y="52034"/>
                    <a:pt x="130193" y="77512"/>
                    <a:pt x="130193" y="104519"/>
                  </a:cubicBezTo>
                  <a:lnTo>
                    <a:pt x="130193" y="201717"/>
                  </a:lnTo>
                  <a:lnTo>
                    <a:pt x="195290" y="201717"/>
                  </a:ln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" name="Vrije vorm 21">
              <a:extLst>
                <a:ext uri="{FF2B5EF4-FFF2-40B4-BE49-F238E27FC236}">
                  <a16:creationId xmlns:a16="http://schemas.microsoft.com/office/drawing/2014/main" id="{C59C3BB4-7B81-224A-8C24-BC1FB5F55AC8}"/>
                </a:ext>
              </a:extLst>
            </p:cNvPr>
            <p:cNvSpPr/>
            <p:nvPr/>
          </p:nvSpPr>
          <p:spPr>
            <a:xfrm>
              <a:off x="1182063" y="4284478"/>
              <a:ext cx="71593" cy="201913"/>
            </a:xfrm>
            <a:custGeom>
              <a:avLst/>
              <a:gdLst>
                <a:gd name="connsiteX0" fmla="*/ 0 w 71593"/>
                <a:gd name="connsiteY0" fmla="*/ 0 h 201913"/>
                <a:gd name="connsiteX1" fmla="*/ 71593 w 71593"/>
                <a:gd name="connsiteY1" fmla="*/ 0 h 201913"/>
                <a:gd name="connsiteX2" fmla="*/ 71593 w 71593"/>
                <a:gd name="connsiteY2" fmla="*/ 201914 h 201913"/>
                <a:gd name="connsiteX3" fmla="*/ 0 w 71593"/>
                <a:gd name="connsiteY3" fmla="*/ 201914 h 20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93" h="201913">
                  <a:moveTo>
                    <a:pt x="0" y="0"/>
                  </a:moveTo>
                  <a:lnTo>
                    <a:pt x="71593" y="0"/>
                  </a:lnTo>
                  <a:lnTo>
                    <a:pt x="71593" y="201914"/>
                  </a:lnTo>
                  <a:lnTo>
                    <a:pt x="0" y="201914"/>
                  </a:ln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23" name="Graphic 6">
            <a:extLst>
              <a:ext uri="{FF2B5EF4-FFF2-40B4-BE49-F238E27FC236}">
                <a16:creationId xmlns:a16="http://schemas.microsoft.com/office/drawing/2014/main" id="{A460D29E-20B4-E944-B6EE-D5470CEB3905}"/>
              </a:ext>
            </a:extLst>
          </p:cNvPr>
          <p:cNvSpPr/>
          <p:nvPr userDrawn="1"/>
        </p:nvSpPr>
        <p:spPr>
          <a:xfrm>
            <a:off x="1808383" y="4258433"/>
            <a:ext cx="299546" cy="208729"/>
          </a:xfrm>
          <a:custGeom>
            <a:avLst/>
            <a:gdLst>
              <a:gd name="connsiteX0" fmla="*/ 117289 w 299546"/>
              <a:gd name="connsiteY0" fmla="*/ 153405 h 208729"/>
              <a:gd name="connsiteX1" fmla="*/ 117289 w 299546"/>
              <a:gd name="connsiteY1" fmla="*/ 55329 h 208729"/>
              <a:gd name="connsiteX2" fmla="*/ 208500 w 299546"/>
              <a:gd name="connsiteY2" fmla="*/ 104367 h 208729"/>
              <a:gd name="connsiteX3" fmla="*/ 287737 w 299546"/>
              <a:gd name="connsiteY3" fmla="*/ 26913 h 208729"/>
              <a:gd name="connsiteX4" fmla="*/ 260093 w 299546"/>
              <a:gd name="connsiteY4" fmla="*/ 6171 h 208729"/>
              <a:gd name="connsiteX5" fmla="*/ 150028 w 299546"/>
              <a:gd name="connsiteY5" fmla="*/ 176 h 208729"/>
              <a:gd name="connsiteX6" fmla="*/ 150028 w 299546"/>
              <a:gd name="connsiteY6" fmla="*/ 176 h 208729"/>
              <a:gd name="connsiteX7" fmla="*/ 39835 w 299546"/>
              <a:gd name="connsiteY7" fmla="*/ 6171 h 208729"/>
              <a:gd name="connsiteX8" fmla="*/ 12064 w 299546"/>
              <a:gd name="connsiteY8" fmla="*/ 26913 h 208729"/>
              <a:gd name="connsiteX9" fmla="*/ 217 w 299546"/>
              <a:gd name="connsiteY9" fmla="*/ 104367 h 208729"/>
              <a:gd name="connsiteX10" fmla="*/ 12064 w 299546"/>
              <a:gd name="connsiteY10" fmla="*/ 181820 h 208729"/>
              <a:gd name="connsiteX11" fmla="*/ 39835 w 299546"/>
              <a:gd name="connsiteY11" fmla="*/ 202562 h 208729"/>
              <a:gd name="connsiteX12" fmla="*/ 149773 w 299546"/>
              <a:gd name="connsiteY12" fmla="*/ 208557 h 208729"/>
              <a:gd name="connsiteX13" fmla="*/ 149773 w 299546"/>
              <a:gd name="connsiteY13" fmla="*/ 208557 h 208729"/>
              <a:gd name="connsiteX14" fmla="*/ 259839 w 299546"/>
              <a:gd name="connsiteY14" fmla="*/ 202562 h 208729"/>
              <a:gd name="connsiteX15" fmla="*/ 287482 w 299546"/>
              <a:gd name="connsiteY15" fmla="*/ 181820 h 208729"/>
              <a:gd name="connsiteX16" fmla="*/ 299330 w 299546"/>
              <a:gd name="connsiteY16" fmla="*/ 104367 h 208729"/>
              <a:gd name="connsiteX17" fmla="*/ 287482 w 299546"/>
              <a:gd name="connsiteY17" fmla="*/ 26913 h 20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9546" h="208729">
                <a:moveTo>
                  <a:pt x="117289" y="153405"/>
                </a:moveTo>
                <a:lnTo>
                  <a:pt x="117289" y="55329"/>
                </a:lnTo>
                <a:lnTo>
                  <a:pt x="208500" y="104367"/>
                </a:lnTo>
                <a:close/>
                <a:moveTo>
                  <a:pt x="287737" y="26913"/>
                </a:moveTo>
                <a:cubicBezTo>
                  <a:pt x="282115" y="16583"/>
                  <a:pt x="272045" y="9027"/>
                  <a:pt x="260093" y="6171"/>
                </a:cubicBezTo>
                <a:cubicBezTo>
                  <a:pt x="223637" y="1378"/>
                  <a:pt x="186828" y="-627"/>
                  <a:pt x="150028" y="176"/>
                </a:cubicBezTo>
                <a:lnTo>
                  <a:pt x="150028" y="176"/>
                </a:lnTo>
                <a:cubicBezTo>
                  <a:pt x="113185" y="-637"/>
                  <a:pt x="76333" y="1368"/>
                  <a:pt x="39835" y="6171"/>
                </a:cubicBezTo>
                <a:cubicBezTo>
                  <a:pt x="27828" y="8982"/>
                  <a:pt x="17701" y="16546"/>
                  <a:pt x="12064" y="26913"/>
                </a:cubicBezTo>
                <a:cubicBezTo>
                  <a:pt x="3004" y="51807"/>
                  <a:pt x="-1014" y="78079"/>
                  <a:pt x="217" y="104367"/>
                </a:cubicBezTo>
                <a:cubicBezTo>
                  <a:pt x="-1014" y="130655"/>
                  <a:pt x="3004" y="156927"/>
                  <a:pt x="12064" y="181820"/>
                </a:cubicBezTo>
                <a:cubicBezTo>
                  <a:pt x="17701" y="192187"/>
                  <a:pt x="27828" y="199751"/>
                  <a:pt x="39835" y="202562"/>
                </a:cubicBezTo>
                <a:cubicBezTo>
                  <a:pt x="76249" y="207353"/>
                  <a:pt x="113015" y="209357"/>
                  <a:pt x="149773" y="208557"/>
                </a:cubicBezTo>
                <a:lnTo>
                  <a:pt x="149773" y="208557"/>
                </a:lnTo>
                <a:cubicBezTo>
                  <a:pt x="186574" y="209360"/>
                  <a:pt x="223382" y="207355"/>
                  <a:pt x="259839" y="202562"/>
                </a:cubicBezTo>
                <a:cubicBezTo>
                  <a:pt x="271791" y="199706"/>
                  <a:pt x="281861" y="192150"/>
                  <a:pt x="287482" y="181820"/>
                </a:cubicBezTo>
                <a:cubicBezTo>
                  <a:pt x="296542" y="156927"/>
                  <a:pt x="300561" y="130655"/>
                  <a:pt x="299330" y="104367"/>
                </a:cubicBezTo>
                <a:cubicBezTo>
                  <a:pt x="300561" y="78079"/>
                  <a:pt x="296542" y="51807"/>
                  <a:pt x="287482" y="26913"/>
                </a:cubicBezTo>
              </a:path>
            </a:pathLst>
          </a:custGeom>
          <a:solidFill>
            <a:schemeClr val="tx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24" name="Graphic 4">
            <a:extLst>
              <a:ext uri="{FF2B5EF4-FFF2-40B4-BE49-F238E27FC236}">
                <a16:creationId xmlns:a16="http://schemas.microsoft.com/office/drawing/2014/main" id="{87149538-3DB8-A34C-BD05-739390E4CD98}"/>
              </a:ext>
            </a:extLst>
          </p:cNvPr>
          <p:cNvSpPr/>
          <p:nvPr userDrawn="1"/>
        </p:nvSpPr>
        <p:spPr>
          <a:xfrm>
            <a:off x="1296000" y="4226746"/>
            <a:ext cx="312406" cy="234775"/>
          </a:xfrm>
          <a:custGeom>
            <a:avLst/>
            <a:gdLst>
              <a:gd name="connsiteX0" fmla="*/ 312407 w 312406"/>
              <a:gd name="connsiteY0" fmla="*/ 27654 h 234775"/>
              <a:gd name="connsiteX1" fmla="*/ 275579 w 312406"/>
              <a:gd name="connsiteY1" fmla="*/ 36961 h 234775"/>
              <a:gd name="connsiteX2" fmla="*/ 303374 w 312406"/>
              <a:gd name="connsiteY2" fmla="*/ 4184 h 234775"/>
              <a:gd name="connsiteX3" fmla="*/ 262655 w 312406"/>
              <a:gd name="connsiteY3" fmla="*/ 18617 h 234775"/>
              <a:gd name="connsiteX4" fmla="*/ 213042 w 312406"/>
              <a:gd name="connsiteY4" fmla="*/ 3 h 234775"/>
              <a:gd name="connsiteX5" fmla="*/ 152858 w 312406"/>
              <a:gd name="connsiteY5" fmla="*/ 57313 h 234775"/>
              <a:gd name="connsiteX6" fmla="*/ 152868 w 312406"/>
              <a:gd name="connsiteY6" fmla="*/ 59082 h 234775"/>
              <a:gd name="connsiteX7" fmla="*/ 154536 w 312406"/>
              <a:gd name="connsiteY7" fmla="*/ 72570 h 234775"/>
              <a:gd name="connsiteX8" fmla="*/ 22791 w 312406"/>
              <a:gd name="connsiteY8" fmla="*/ 10524 h 234775"/>
              <a:gd name="connsiteX9" fmla="*/ 13897 w 312406"/>
              <a:gd name="connsiteY9" fmla="*/ 40468 h 234775"/>
              <a:gd name="connsiteX10" fmla="*/ 42664 w 312406"/>
              <a:gd name="connsiteY10" fmla="*/ 89566 h 234775"/>
              <a:gd name="connsiteX11" fmla="*/ 13897 w 312406"/>
              <a:gd name="connsiteY11" fmla="*/ 82147 h 234775"/>
              <a:gd name="connsiteX12" fmla="*/ 13897 w 312406"/>
              <a:gd name="connsiteY12" fmla="*/ 82956 h 234775"/>
              <a:gd name="connsiteX13" fmla="*/ 63927 w 312406"/>
              <a:gd name="connsiteY13" fmla="*/ 141091 h 234775"/>
              <a:gd name="connsiteX14" fmla="*/ 47111 w 312406"/>
              <a:gd name="connsiteY14" fmla="*/ 143250 h 234775"/>
              <a:gd name="connsiteX15" fmla="*/ 35021 w 312406"/>
              <a:gd name="connsiteY15" fmla="*/ 142171 h 234775"/>
              <a:gd name="connsiteX16" fmla="*/ 94917 w 312406"/>
              <a:gd name="connsiteY16" fmla="*/ 182636 h 234775"/>
              <a:gd name="connsiteX17" fmla="*/ 15287 w 312406"/>
              <a:gd name="connsiteY17" fmla="*/ 208668 h 234775"/>
              <a:gd name="connsiteX18" fmla="*/ 0 w 312406"/>
              <a:gd name="connsiteY18" fmla="*/ 207724 h 234775"/>
              <a:gd name="connsiteX19" fmla="*/ 99364 w 312406"/>
              <a:gd name="connsiteY19" fmla="*/ 234701 h 234775"/>
              <a:gd name="connsiteX20" fmla="*/ 279961 w 312406"/>
              <a:gd name="connsiteY20" fmla="*/ 69416 h 234775"/>
              <a:gd name="connsiteX21" fmla="*/ 280026 w 312406"/>
              <a:gd name="connsiteY21" fmla="*/ 66231 h 234775"/>
              <a:gd name="connsiteX22" fmla="*/ 280026 w 312406"/>
              <a:gd name="connsiteY22" fmla="*/ 58542 h 234775"/>
              <a:gd name="connsiteX23" fmla="*/ 311990 w 312406"/>
              <a:gd name="connsiteY23" fmla="*/ 27924 h 23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2406" h="234775">
                <a:moveTo>
                  <a:pt x="312407" y="27654"/>
                </a:moveTo>
                <a:cubicBezTo>
                  <a:pt x="300642" y="32421"/>
                  <a:pt x="288245" y="35554"/>
                  <a:pt x="275579" y="36961"/>
                </a:cubicBezTo>
                <a:cubicBezTo>
                  <a:pt x="288582" y="29611"/>
                  <a:pt x="298442" y="17983"/>
                  <a:pt x="303374" y="4184"/>
                </a:cubicBezTo>
                <a:cubicBezTo>
                  <a:pt x="290693" y="11098"/>
                  <a:pt x="276942" y="15972"/>
                  <a:pt x="262655" y="18617"/>
                </a:cubicBezTo>
                <a:cubicBezTo>
                  <a:pt x="249127" y="6562"/>
                  <a:pt x="231407" y="-86"/>
                  <a:pt x="213042" y="3"/>
                </a:cubicBezTo>
                <a:cubicBezTo>
                  <a:pt x="180118" y="-302"/>
                  <a:pt x="153172" y="25356"/>
                  <a:pt x="152858" y="57313"/>
                </a:cubicBezTo>
                <a:cubicBezTo>
                  <a:pt x="152852" y="57903"/>
                  <a:pt x="152855" y="58492"/>
                  <a:pt x="152868" y="59082"/>
                </a:cubicBezTo>
                <a:cubicBezTo>
                  <a:pt x="152858" y="63627"/>
                  <a:pt x="153418" y="68157"/>
                  <a:pt x="154536" y="72570"/>
                </a:cubicBezTo>
                <a:cubicBezTo>
                  <a:pt x="103638" y="70583"/>
                  <a:pt x="55897" y="48099"/>
                  <a:pt x="22791" y="10524"/>
                </a:cubicBezTo>
                <a:cubicBezTo>
                  <a:pt x="16994" y="19499"/>
                  <a:pt x="13912" y="29875"/>
                  <a:pt x="13897" y="40468"/>
                </a:cubicBezTo>
                <a:cubicBezTo>
                  <a:pt x="14179" y="60538"/>
                  <a:pt x="25037" y="79069"/>
                  <a:pt x="42664" y="89566"/>
                </a:cubicBezTo>
                <a:cubicBezTo>
                  <a:pt x="32615" y="89275"/>
                  <a:pt x="22770" y="86736"/>
                  <a:pt x="13897" y="82147"/>
                </a:cubicBezTo>
                <a:lnTo>
                  <a:pt x="13897" y="82956"/>
                </a:lnTo>
                <a:cubicBezTo>
                  <a:pt x="13897" y="111527"/>
                  <a:pt x="34961" y="136004"/>
                  <a:pt x="63927" y="141091"/>
                </a:cubicBezTo>
                <a:cubicBezTo>
                  <a:pt x="58440" y="142505"/>
                  <a:pt x="52788" y="143231"/>
                  <a:pt x="47111" y="143250"/>
                </a:cubicBezTo>
                <a:cubicBezTo>
                  <a:pt x="43056" y="143237"/>
                  <a:pt x="39010" y="142876"/>
                  <a:pt x="35021" y="142171"/>
                </a:cubicBezTo>
                <a:cubicBezTo>
                  <a:pt x="44246" y="166532"/>
                  <a:pt x="68176" y="182699"/>
                  <a:pt x="94917" y="182636"/>
                </a:cubicBezTo>
                <a:cubicBezTo>
                  <a:pt x="71974" y="199446"/>
                  <a:pt x="44033" y="208581"/>
                  <a:pt x="15287" y="208668"/>
                </a:cubicBezTo>
                <a:cubicBezTo>
                  <a:pt x="10177" y="208627"/>
                  <a:pt x="5074" y="208312"/>
                  <a:pt x="0" y="207724"/>
                </a:cubicBezTo>
                <a:cubicBezTo>
                  <a:pt x="29796" y="225723"/>
                  <a:pt x="64271" y="235083"/>
                  <a:pt x="99364" y="234701"/>
                </a:cubicBezTo>
                <a:cubicBezTo>
                  <a:pt x="196260" y="237463"/>
                  <a:pt x="277115" y="163462"/>
                  <a:pt x="279961" y="69416"/>
                </a:cubicBezTo>
                <a:cubicBezTo>
                  <a:pt x="279993" y="68355"/>
                  <a:pt x="280015" y="67293"/>
                  <a:pt x="280026" y="66231"/>
                </a:cubicBezTo>
                <a:cubicBezTo>
                  <a:pt x="280026" y="63668"/>
                  <a:pt x="280026" y="61105"/>
                  <a:pt x="280026" y="58542"/>
                </a:cubicBezTo>
                <a:cubicBezTo>
                  <a:pt x="292461" y="50249"/>
                  <a:pt x="303282" y="39882"/>
                  <a:pt x="311990" y="27924"/>
                </a:cubicBezTo>
              </a:path>
            </a:pathLst>
          </a:custGeom>
          <a:solidFill>
            <a:schemeClr val="tx2"/>
          </a:solidFill>
          <a:ln w="1385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BDA6BF4-3E0F-F340-A2F6-9884D3D7B139}"/>
              </a:ext>
            </a:extLst>
          </p:cNvPr>
          <p:cNvSpPr txBox="1"/>
          <p:nvPr userDrawn="1"/>
        </p:nvSpPr>
        <p:spPr>
          <a:xfrm>
            <a:off x="1296000" y="3835625"/>
            <a:ext cx="4039325" cy="25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nl-NL" sz="1600" b="0" noProof="1">
                <a:solidFill>
                  <a:schemeClr val="tx2"/>
                </a:solidFill>
                <a:latin typeface="+mj-lt"/>
              </a:rPr>
              <a:t>netwerkdigitaalerfgoed.nl</a:t>
            </a:r>
          </a:p>
        </p:txBody>
      </p:sp>
    </p:spTree>
    <p:extLst>
      <p:ext uri="{BB962C8B-B14F-4D97-AF65-F5344CB8AC3E}">
        <p14:creationId xmlns:p14="http://schemas.microsoft.com/office/powerpoint/2010/main" val="8553680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dankt blauw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96364" y="1440000"/>
            <a:ext cx="6696000" cy="1368000"/>
          </a:xfrm>
        </p:spPr>
        <p:txBody>
          <a:bodyPr anchor="t" anchorCtr="0"/>
          <a:lstStyle>
            <a:lvl1pPr algn="l">
              <a:defRPr sz="4500" b="1" i="0">
                <a:solidFill>
                  <a:schemeClr val="bg1"/>
                </a:solidFill>
                <a:latin typeface="Kalam" panose="02000000000000000000" pitchFamily="2" charset="77"/>
                <a:cs typeface="Kalam" panose="02000000000000000000" pitchFamily="2" charset="77"/>
              </a:defRPr>
            </a:lvl1pPr>
          </a:lstStyle>
          <a:p>
            <a:r>
              <a:rPr lang="nl-NL" dirty="0"/>
              <a:t>Titelstijl van model bewerken</a:t>
            </a:r>
            <a:endParaRPr lang="en-US" dirty="0"/>
          </a:p>
        </p:txBody>
      </p:sp>
      <p:grpSp>
        <p:nvGrpSpPr>
          <p:cNvPr id="10" name="Graphic 8">
            <a:extLst>
              <a:ext uri="{FF2B5EF4-FFF2-40B4-BE49-F238E27FC236}">
                <a16:creationId xmlns:a16="http://schemas.microsoft.com/office/drawing/2014/main" id="{91E61F9F-5E68-7848-BBEE-4B55DAF4226B}"/>
              </a:ext>
            </a:extLst>
          </p:cNvPr>
          <p:cNvGrpSpPr/>
          <p:nvPr/>
        </p:nvGrpSpPr>
        <p:grpSpPr>
          <a:xfrm>
            <a:off x="2361474" y="4180064"/>
            <a:ext cx="299495" cy="299749"/>
            <a:chOff x="1182062" y="4186642"/>
            <a:chExt cx="299495" cy="299749"/>
          </a:xfrm>
          <a:solidFill>
            <a:schemeClr val="bg1"/>
          </a:solidFill>
        </p:grpSpPr>
        <p:sp>
          <p:nvSpPr>
            <p:cNvPr id="11" name="Vrije vorm 10">
              <a:extLst>
                <a:ext uri="{FF2B5EF4-FFF2-40B4-BE49-F238E27FC236}">
                  <a16:creationId xmlns:a16="http://schemas.microsoft.com/office/drawing/2014/main" id="{E84B0BC2-C7E5-7447-A568-4663D989545B}"/>
                </a:ext>
              </a:extLst>
            </p:cNvPr>
            <p:cNvSpPr/>
            <p:nvPr/>
          </p:nvSpPr>
          <p:spPr>
            <a:xfrm>
              <a:off x="1182062" y="4186642"/>
              <a:ext cx="71593" cy="71593"/>
            </a:xfrm>
            <a:custGeom>
              <a:avLst/>
              <a:gdLst>
                <a:gd name="connsiteX0" fmla="*/ 35797 w 71593"/>
                <a:gd name="connsiteY0" fmla="*/ 71593 h 71593"/>
                <a:gd name="connsiteX1" fmla="*/ 71593 w 71593"/>
                <a:gd name="connsiteY1" fmla="*/ 35796 h 71593"/>
                <a:gd name="connsiteX2" fmla="*/ 35796 w 71593"/>
                <a:gd name="connsiteY2" fmla="*/ 0 h 71593"/>
                <a:gd name="connsiteX3" fmla="*/ 0 w 71593"/>
                <a:gd name="connsiteY3" fmla="*/ 35797 h 71593"/>
                <a:gd name="connsiteX4" fmla="*/ 0 w 71593"/>
                <a:gd name="connsiteY4" fmla="*/ 35924 h 71593"/>
                <a:gd name="connsiteX5" fmla="*/ 35669 w 71593"/>
                <a:gd name="connsiteY5" fmla="*/ 71594 h 71593"/>
                <a:gd name="connsiteX6" fmla="*/ 35797 w 71593"/>
                <a:gd name="connsiteY6" fmla="*/ 71593 h 7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93" h="71593">
                  <a:moveTo>
                    <a:pt x="35797" y="71593"/>
                  </a:moveTo>
                  <a:cubicBezTo>
                    <a:pt x="55567" y="71593"/>
                    <a:pt x="71594" y="55566"/>
                    <a:pt x="71593" y="35796"/>
                  </a:cubicBezTo>
                  <a:cubicBezTo>
                    <a:pt x="71593" y="16027"/>
                    <a:pt x="55566" y="0"/>
                    <a:pt x="35796" y="0"/>
                  </a:cubicBezTo>
                  <a:cubicBezTo>
                    <a:pt x="16027" y="0"/>
                    <a:pt x="0" y="16027"/>
                    <a:pt x="0" y="35797"/>
                  </a:cubicBezTo>
                  <a:cubicBezTo>
                    <a:pt x="0" y="35839"/>
                    <a:pt x="0" y="35882"/>
                    <a:pt x="0" y="35924"/>
                  </a:cubicBezTo>
                  <a:cubicBezTo>
                    <a:pt x="0" y="55624"/>
                    <a:pt x="15970" y="71594"/>
                    <a:pt x="35669" y="71594"/>
                  </a:cubicBezTo>
                  <a:cubicBezTo>
                    <a:pt x="35712" y="71594"/>
                    <a:pt x="35754" y="71594"/>
                    <a:pt x="35797" y="71593"/>
                  </a:cubicBezTo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" name="Vrije vorm 11">
              <a:extLst>
                <a:ext uri="{FF2B5EF4-FFF2-40B4-BE49-F238E27FC236}">
                  <a16:creationId xmlns:a16="http://schemas.microsoft.com/office/drawing/2014/main" id="{F4534292-BC6A-A644-9ABA-1E37C3B8C979}"/>
                </a:ext>
              </a:extLst>
            </p:cNvPr>
            <p:cNvSpPr/>
            <p:nvPr/>
          </p:nvSpPr>
          <p:spPr>
            <a:xfrm>
              <a:off x="1286268" y="4284292"/>
              <a:ext cx="195289" cy="201972"/>
            </a:xfrm>
            <a:custGeom>
              <a:avLst/>
              <a:gdLst>
                <a:gd name="connsiteX0" fmla="*/ 195290 w 195289"/>
                <a:gd name="connsiteY0" fmla="*/ 92289 h 201972"/>
                <a:gd name="connsiteX1" fmla="*/ 123696 w 195289"/>
                <a:gd name="connsiteY1" fmla="*/ 186 h 201972"/>
                <a:gd name="connsiteX2" fmla="*/ 65479 w 195289"/>
                <a:gd name="connsiteY2" fmla="*/ 29868 h 201972"/>
                <a:gd name="connsiteX3" fmla="*/ 65479 w 195289"/>
                <a:gd name="connsiteY3" fmla="*/ 186 h 201972"/>
                <a:gd name="connsiteX4" fmla="*/ 0 w 195289"/>
                <a:gd name="connsiteY4" fmla="*/ 186 h 201972"/>
                <a:gd name="connsiteX5" fmla="*/ 0 w 195289"/>
                <a:gd name="connsiteY5" fmla="*/ 201972 h 201972"/>
                <a:gd name="connsiteX6" fmla="*/ 65479 w 195289"/>
                <a:gd name="connsiteY6" fmla="*/ 201972 h 201972"/>
                <a:gd name="connsiteX7" fmla="*/ 65479 w 195289"/>
                <a:gd name="connsiteY7" fmla="*/ 102990 h 201972"/>
                <a:gd name="connsiteX8" fmla="*/ 97708 w 195289"/>
                <a:gd name="connsiteY8" fmla="*/ 52034 h 201972"/>
                <a:gd name="connsiteX9" fmla="*/ 130193 w 195289"/>
                <a:gd name="connsiteY9" fmla="*/ 104519 h 201972"/>
                <a:gd name="connsiteX10" fmla="*/ 130193 w 195289"/>
                <a:gd name="connsiteY10" fmla="*/ 201717 h 201972"/>
                <a:gd name="connsiteX11" fmla="*/ 195290 w 195289"/>
                <a:gd name="connsiteY11" fmla="*/ 201717 h 201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89" h="201972">
                  <a:moveTo>
                    <a:pt x="195290" y="92289"/>
                  </a:moveTo>
                  <a:cubicBezTo>
                    <a:pt x="195290" y="38403"/>
                    <a:pt x="186500" y="186"/>
                    <a:pt x="123696" y="186"/>
                  </a:cubicBezTo>
                  <a:cubicBezTo>
                    <a:pt x="100260" y="-1620"/>
                    <a:pt x="77783" y="9840"/>
                    <a:pt x="65479" y="29868"/>
                  </a:cubicBezTo>
                  <a:lnTo>
                    <a:pt x="65479" y="186"/>
                  </a:lnTo>
                  <a:lnTo>
                    <a:pt x="0" y="186"/>
                  </a:lnTo>
                  <a:lnTo>
                    <a:pt x="0" y="201972"/>
                  </a:lnTo>
                  <a:lnTo>
                    <a:pt x="65479" y="201972"/>
                  </a:lnTo>
                  <a:lnTo>
                    <a:pt x="65479" y="102990"/>
                  </a:lnTo>
                  <a:cubicBezTo>
                    <a:pt x="65479" y="76875"/>
                    <a:pt x="65479" y="52034"/>
                    <a:pt x="97708" y="52034"/>
                  </a:cubicBezTo>
                  <a:cubicBezTo>
                    <a:pt x="129938" y="52034"/>
                    <a:pt x="130193" y="77512"/>
                    <a:pt x="130193" y="104519"/>
                  </a:cubicBezTo>
                  <a:lnTo>
                    <a:pt x="130193" y="201717"/>
                  </a:lnTo>
                  <a:lnTo>
                    <a:pt x="195290" y="201717"/>
                  </a:ln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" name="Vrije vorm 12">
              <a:extLst>
                <a:ext uri="{FF2B5EF4-FFF2-40B4-BE49-F238E27FC236}">
                  <a16:creationId xmlns:a16="http://schemas.microsoft.com/office/drawing/2014/main" id="{2C981160-5455-1441-B26B-AAD94F788963}"/>
                </a:ext>
              </a:extLst>
            </p:cNvPr>
            <p:cNvSpPr/>
            <p:nvPr/>
          </p:nvSpPr>
          <p:spPr>
            <a:xfrm>
              <a:off x="1182063" y="4284478"/>
              <a:ext cx="71593" cy="201913"/>
            </a:xfrm>
            <a:custGeom>
              <a:avLst/>
              <a:gdLst>
                <a:gd name="connsiteX0" fmla="*/ 0 w 71593"/>
                <a:gd name="connsiteY0" fmla="*/ 0 h 201913"/>
                <a:gd name="connsiteX1" fmla="*/ 71593 w 71593"/>
                <a:gd name="connsiteY1" fmla="*/ 0 h 201913"/>
                <a:gd name="connsiteX2" fmla="*/ 71593 w 71593"/>
                <a:gd name="connsiteY2" fmla="*/ 201914 h 201913"/>
                <a:gd name="connsiteX3" fmla="*/ 0 w 71593"/>
                <a:gd name="connsiteY3" fmla="*/ 201914 h 20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93" h="201913">
                  <a:moveTo>
                    <a:pt x="0" y="0"/>
                  </a:moveTo>
                  <a:lnTo>
                    <a:pt x="71593" y="0"/>
                  </a:lnTo>
                  <a:lnTo>
                    <a:pt x="71593" y="201914"/>
                  </a:lnTo>
                  <a:lnTo>
                    <a:pt x="0" y="201914"/>
                  </a:ln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14" name="Graphic 6">
            <a:extLst>
              <a:ext uri="{FF2B5EF4-FFF2-40B4-BE49-F238E27FC236}">
                <a16:creationId xmlns:a16="http://schemas.microsoft.com/office/drawing/2014/main" id="{7953840B-B901-1F41-8725-4191CAF618C9}"/>
              </a:ext>
            </a:extLst>
          </p:cNvPr>
          <p:cNvSpPr/>
          <p:nvPr/>
        </p:nvSpPr>
        <p:spPr>
          <a:xfrm>
            <a:off x="1808383" y="4258433"/>
            <a:ext cx="299546" cy="208729"/>
          </a:xfrm>
          <a:custGeom>
            <a:avLst/>
            <a:gdLst>
              <a:gd name="connsiteX0" fmla="*/ 117289 w 299546"/>
              <a:gd name="connsiteY0" fmla="*/ 153405 h 208729"/>
              <a:gd name="connsiteX1" fmla="*/ 117289 w 299546"/>
              <a:gd name="connsiteY1" fmla="*/ 55329 h 208729"/>
              <a:gd name="connsiteX2" fmla="*/ 208500 w 299546"/>
              <a:gd name="connsiteY2" fmla="*/ 104367 h 208729"/>
              <a:gd name="connsiteX3" fmla="*/ 287737 w 299546"/>
              <a:gd name="connsiteY3" fmla="*/ 26913 h 208729"/>
              <a:gd name="connsiteX4" fmla="*/ 260093 w 299546"/>
              <a:gd name="connsiteY4" fmla="*/ 6171 h 208729"/>
              <a:gd name="connsiteX5" fmla="*/ 150028 w 299546"/>
              <a:gd name="connsiteY5" fmla="*/ 176 h 208729"/>
              <a:gd name="connsiteX6" fmla="*/ 150028 w 299546"/>
              <a:gd name="connsiteY6" fmla="*/ 176 h 208729"/>
              <a:gd name="connsiteX7" fmla="*/ 39835 w 299546"/>
              <a:gd name="connsiteY7" fmla="*/ 6171 h 208729"/>
              <a:gd name="connsiteX8" fmla="*/ 12064 w 299546"/>
              <a:gd name="connsiteY8" fmla="*/ 26913 h 208729"/>
              <a:gd name="connsiteX9" fmla="*/ 217 w 299546"/>
              <a:gd name="connsiteY9" fmla="*/ 104367 h 208729"/>
              <a:gd name="connsiteX10" fmla="*/ 12064 w 299546"/>
              <a:gd name="connsiteY10" fmla="*/ 181820 h 208729"/>
              <a:gd name="connsiteX11" fmla="*/ 39835 w 299546"/>
              <a:gd name="connsiteY11" fmla="*/ 202562 h 208729"/>
              <a:gd name="connsiteX12" fmla="*/ 149773 w 299546"/>
              <a:gd name="connsiteY12" fmla="*/ 208557 h 208729"/>
              <a:gd name="connsiteX13" fmla="*/ 149773 w 299546"/>
              <a:gd name="connsiteY13" fmla="*/ 208557 h 208729"/>
              <a:gd name="connsiteX14" fmla="*/ 259839 w 299546"/>
              <a:gd name="connsiteY14" fmla="*/ 202562 h 208729"/>
              <a:gd name="connsiteX15" fmla="*/ 287482 w 299546"/>
              <a:gd name="connsiteY15" fmla="*/ 181820 h 208729"/>
              <a:gd name="connsiteX16" fmla="*/ 299330 w 299546"/>
              <a:gd name="connsiteY16" fmla="*/ 104367 h 208729"/>
              <a:gd name="connsiteX17" fmla="*/ 287482 w 299546"/>
              <a:gd name="connsiteY17" fmla="*/ 26913 h 20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9546" h="208729">
                <a:moveTo>
                  <a:pt x="117289" y="153405"/>
                </a:moveTo>
                <a:lnTo>
                  <a:pt x="117289" y="55329"/>
                </a:lnTo>
                <a:lnTo>
                  <a:pt x="208500" y="104367"/>
                </a:lnTo>
                <a:close/>
                <a:moveTo>
                  <a:pt x="287737" y="26913"/>
                </a:moveTo>
                <a:cubicBezTo>
                  <a:pt x="282115" y="16583"/>
                  <a:pt x="272045" y="9027"/>
                  <a:pt x="260093" y="6171"/>
                </a:cubicBezTo>
                <a:cubicBezTo>
                  <a:pt x="223637" y="1378"/>
                  <a:pt x="186828" y="-627"/>
                  <a:pt x="150028" y="176"/>
                </a:cubicBezTo>
                <a:lnTo>
                  <a:pt x="150028" y="176"/>
                </a:lnTo>
                <a:cubicBezTo>
                  <a:pt x="113185" y="-637"/>
                  <a:pt x="76333" y="1368"/>
                  <a:pt x="39835" y="6171"/>
                </a:cubicBezTo>
                <a:cubicBezTo>
                  <a:pt x="27828" y="8982"/>
                  <a:pt x="17701" y="16546"/>
                  <a:pt x="12064" y="26913"/>
                </a:cubicBezTo>
                <a:cubicBezTo>
                  <a:pt x="3004" y="51807"/>
                  <a:pt x="-1014" y="78079"/>
                  <a:pt x="217" y="104367"/>
                </a:cubicBezTo>
                <a:cubicBezTo>
                  <a:pt x="-1014" y="130655"/>
                  <a:pt x="3004" y="156927"/>
                  <a:pt x="12064" y="181820"/>
                </a:cubicBezTo>
                <a:cubicBezTo>
                  <a:pt x="17701" y="192187"/>
                  <a:pt x="27828" y="199751"/>
                  <a:pt x="39835" y="202562"/>
                </a:cubicBezTo>
                <a:cubicBezTo>
                  <a:pt x="76249" y="207353"/>
                  <a:pt x="113015" y="209357"/>
                  <a:pt x="149773" y="208557"/>
                </a:cubicBezTo>
                <a:lnTo>
                  <a:pt x="149773" y="208557"/>
                </a:lnTo>
                <a:cubicBezTo>
                  <a:pt x="186574" y="209360"/>
                  <a:pt x="223382" y="207355"/>
                  <a:pt x="259839" y="202562"/>
                </a:cubicBezTo>
                <a:cubicBezTo>
                  <a:pt x="271791" y="199706"/>
                  <a:pt x="281861" y="192150"/>
                  <a:pt x="287482" y="181820"/>
                </a:cubicBezTo>
                <a:cubicBezTo>
                  <a:pt x="296542" y="156927"/>
                  <a:pt x="300561" y="130655"/>
                  <a:pt x="299330" y="104367"/>
                </a:cubicBezTo>
                <a:cubicBezTo>
                  <a:pt x="300561" y="78079"/>
                  <a:pt x="296542" y="51807"/>
                  <a:pt x="287482" y="26913"/>
                </a:cubicBezTo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15" name="Graphic 4">
            <a:extLst>
              <a:ext uri="{FF2B5EF4-FFF2-40B4-BE49-F238E27FC236}">
                <a16:creationId xmlns:a16="http://schemas.microsoft.com/office/drawing/2014/main" id="{118331EC-3EA4-0746-9D2D-02C07F64E16E}"/>
              </a:ext>
            </a:extLst>
          </p:cNvPr>
          <p:cNvSpPr/>
          <p:nvPr/>
        </p:nvSpPr>
        <p:spPr>
          <a:xfrm>
            <a:off x="1296000" y="4226746"/>
            <a:ext cx="312406" cy="234775"/>
          </a:xfrm>
          <a:custGeom>
            <a:avLst/>
            <a:gdLst>
              <a:gd name="connsiteX0" fmla="*/ 312407 w 312406"/>
              <a:gd name="connsiteY0" fmla="*/ 27654 h 234775"/>
              <a:gd name="connsiteX1" fmla="*/ 275579 w 312406"/>
              <a:gd name="connsiteY1" fmla="*/ 36961 h 234775"/>
              <a:gd name="connsiteX2" fmla="*/ 303374 w 312406"/>
              <a:gd name="connsiteY2" fmla="*/ 4184 h 234775"/>
              <a:gd name="connsiteX3" fmla="*/ 262655 w 312406"/>
              <a:gd name="connsiteY3" fmla="*/ 18617 h 234775"/>
              <a:gd name="connsiteX4" fmla="*/ 213042 w 312406"/>
              <a:gd name="connsiteY4" fmla="*/ 3 h 234775"/>
              <a:gd name="connsiteX5" fmla="*/ 152858 w 312406"/>
              <a:gd name="connsiteY5" fmla="*/ 57313 h 234775"/>
              <a:gd name="connsiteX6" fmla="*/ 152868 w 312406"/>
              <a:gd name="connsiteY6" fmla="*/ 59082 h 234775"/>
              <a:gd name="connsiteX7" fmla="*/ 154536 w 312406"/>
              <a:gd name="connsiteY7" fmla="*/ 72570 h 234775"/>
              <a:gd name="connsiteX8" fmla="*/ 22791 w 312406"/>
              <a:gd name="connsiteY8" fmla="*/ 10524 h 234775"/>
              <a:gd name="connsiteX9" fmla="*/ 13897 w 312406"/>
              <a:gd name="connsiteY9" fmla="*/ 40468 h 234775"/>
              <a:gd name="connsiteX10" fmla="*/ 42664 w 312406"/>
              <a:gd name="connsiteY10" fmla="*/ 89566 h 234775"/>
              <a:gd name="connsiteX11" fmla="*/ 13897 w 312406"/>
              <a:gd name="connsiteY11" fmla="*/ 82147 h 234775"/>
              <a:gd name="connsiteX12" fmla="*/ 13897 w 312406"/>
              <a:gd name="connsiteY12" fmla="*/ 82956 h 234775"/>
              <a:gd name="connsiteX13" fmla="*/ 63927 w 312406"/>
              <a:gd name="connsiteY13" fmla="*/ 141091 h 234775"/>
              <a:gd name="connsiteX14" fmla="*/ 47111 w 312406"/>
              <a:gd name="connsiteY14" fmla="*/ 143250 h 234775"/>
              <a:gd name="connsiteX15" fmla="*/ 35021 w 312406"/>
              <a:gd name="connsiteY15" fmla="*/ 142171 h 234775"/>
              <a:gd name="connsiteX16" fmla="*/ 94917 w 312406"/>
              <a:gd name="connsiteY16" fmla="*/ 182636 h 234775"/>
              <a:gd name="connsiteX17" fmla="*/ 15287 w 312406"/>
              <a:gd name="connsiteY17" fmla="*/ 208668 h 234775"/>
              <a:gd name="connsiteX18" fmla="*/ 0 w 312406"/>
              <a:gd name="connsiteY18" fmla="*/ 207724 h 234775"/>
              <a:gd name="connsiteX19" fmla="*/ 99364 w 312406"/>
              <a:gd name="connsiteY19" fmla="*/ 234701 h 234775"/>
              <a:gd name="connsiteX20" fmla="*/ 279961 w 312406"/>
              <a:gd name="connsiteY20" fmla="*/ 69416 h 234775"/>
              <a:gd name="connsiteX21" fmla="*/ 280026 w 312406"/>
              <a:gd name="connsiteY21" fmla="*/ 66231 h 234775"/>
              <a:gd name="connsiteX22" fmla="*/ 280026 w 312406"/>
              <a:gd name="connsiteY22" fmla="*/ 58542 h 234775"/>
              <a:gd name="connsiteX23" fmla="*/ 311990 w 312406"/>
              <a:gd name="connsiteY23" fmla="*/ 27924 h 23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2406" h="234775">
                <a:moveTo>
                  <a:pt x="312407" y="27654"/>
                </a:moveTo>
                <a:cubicBezTo>
                  <a:pt x="300642" y="32421"/>
                  <a:pt x="288245" y="35554"/>
                  <a:pt x="275579" y="36961"/>
                </a:cubicBezTo>
                <a:cubicBezTo>
                  <a:pt x="288582" y="29611"/>
                  <a:pt x="298442" y="17983"/>
                  <a:pt x="303374" y="4184"/>
                </a:cubicBezTo>
                <a:cubicBezTo>
                  <a:pt x="290693" y="11098"/>
                  <a:pt x="276942" y="15972"/>
                  <a:pt x="262655" y="18617"/>
                </a:cubicBezTo>
                <a:cubicBezTo>
                  <a:pt x="249127" y="6562"/>
                  <a:pt x="231407" y="-86"/>
                  <a:pt x="213042" y="3"/>
                </a:cubicBezTo>
                <a:cubicBezTo>
                  <a:pt x="180118" y="-302"/>
                  <a:pt x="153172" y="25356"/>
                  <a:pt x="152858" y="57313"/>
                </a:cubicBezTo>
                <a:cubicBezTo>
                  <a:pt x="152852" y="57903"/>
                  <a:pt x="152855" y="58492"/>
                  <a:pt x="152868" y="59082"/>
                </a:cubicBezTo>
                <a:cubicBezTo>
                  <a:pt x="152858" y="63627"/>
                  <a:pt x="153418" y="68157"/>
                  <a:pt x="154536" y="72570"/>
                </a:cubicBezTo>
                <a:cubicBezTo>
                  <a:pt x="103638" y="70583"/>
                  <a:pt x="55897" y="48099"/>
                  <a:pt x="22791" y="10524"/>
                </a:cubicBezTo>
                <a:cubicBezTo>
                  <a:pt x="16994" y="19499"/>
                  <a:pt x="13912" y="29875"/>
                  <a:pt x="13897" y="40468"/>
                </a:cubicBezTo>
                <a:cubicBezTo>
                  <a:pt x="14179" y="60538"/>
                  <a:pt x="25037" y="79069"/>
                  <a:pt x="42664" y="89566"/>
                </a:cubicBezTo>
                <a:cubicBezTo>
                  <a:pt x="32615" y="89275"/>
                  <a:pt x="22770" y="86736"/>
                  <a:pt x="13897" y="82147"/>
                </a:cubicBezTo>
                <a:lnTo>
                  <a:pt x="13897" y="82956"/>
                </a:lnTo>
                <a:cubicBezTo>
                  <a:pt x="13897" y="111527"/>
                  <a:pt x="34961" y="136004"/>
                  <a:pt x="63927" y="141091"/>
                </a:cubicBezTo>
                <a:cubicBezTo>
                  <a:pt x="58440" y="142505"/>
                  <a:pt x="52788" y="143231"/>
                  <a:pt x="47111" y="143250"/>
                </a:cubicBezTo>
                <a:cubicBezTo>
                  <a:pt x="43056" y="143237"/>
                  <a:pt x="39010" y="142876"/>
                  <a:pt x="35021" y="142171"/>
                </a:cubicBezTo>
                <a:cubicBezTo>
                  <a:pt x="44246" y="166532"/>
                  <a:pt x="68176" y="182699"/>
                  <a:pt x="94917" y="182636"/>
                </a:cubicBezTo>
                <a:cubicBezTo>
                  <a:pt x="71974" y="199446"/>
                  <a:pt x="44033" y="208581"/>
                  <a:pt x="15287" y="208668"/>
                </a:cubicBezTo>
                <a:cubicBezTo>
                  <a:pt x="10177" y="208627"/>
                  <a:pt x="5074" y="208312"/>
                  <a:pt x="0" y="207724"/>
                </a:cubicBezTo>
                <a:cubicBezTo>
                  <a:pt x="29796" y="225723"/>
                  <a:pt x="64271" y="235083"/>
                  <a:pt x="99364" y="234701"/>
                </a:cubicBezTo>
                <a:cubicBezTo>
                  <a:pt x="196260" y="237463"/>
                  <a:pt x="277115" y="163462"/>
                  <a:pt x="279961" y="69416"/>
                </a:cubicBezTo>
                <a:cubicBezTo>
                  <a:pt x="279993" y="68355"/>
                  <a:pt x="280015" y="67293"/>
                  <a:pt x="280026" y="66231"/>
                </a:cubicBezTo>
                <a:cubicBezTo>
                  <a:pt x="280026" y="63668"/>
                  <a:pt x="280026" y="61105"/>
                  <a:pt x="280026" y="58542"/>
                </a:cubicBezTo>
                <a:cubicBezTo>
                  <a:pt x="292461" y="50249"/>
                  <a:pt x="303282" y="39882"/>
                  <a:pt x="311990" y="27924"/>
                </a:cubicBezTo>
              </a:path>
            </a:pathLst>
          </a:custGeom>
          <a:solidFill>
            <a:schemeClr val="bg1"/>
          </a:solidFill>
          <a:ln w="1385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B4E9887-C12F-2B4A-A58B-1B09781CB70A}"/>
              </a:ext>
            </a:extLst>
          </p:cNvPr>
          <p:cNvSpPr txBox="1"/>
          <p:nvPr userDrawn="1"/>
        </p:nvSpPr>
        <p:spPr>
          <a:xfrm>
            <a:off x="1296000" y="3835625"/>
            <a:ext cx="4039325" cy="25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nl-NL" sz="1600" b="0" noProof="1">
                <a:solidFill>
                  <a:schemeClr val="bg1"/>
                </a:solidFill>
                <a:latin typeface="+mj-lt"/>
              </a:rPr>
              <a:t>netwerkdigitaalerfgoed.nl</a:t>
            </a:r>
          </a:p>
        </p:txBody>
      </p:sp>
    </p:spTree>
    <p:extLst>
      <p:ext uri="{BB962C8B-B14F-4D97-AF65-F5344CB8AC3E}">
        <p14:creationId xmlns:p14="http://schemas.microsoft.com/office/powerpoint/2010/main" val="419080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met afbeel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Afbeelding met object, klok&#10;&#10;Automatisch gegenereerde beschrijving">
            <a:extLst>
              <a:ext uri="{FF2B5EF4-FFF2-40B4-BE49-F238E27FC236}">
                <a16:creationId xmlns:a16="http://schemas.microsoft.com/office/drawing/2014/main" id="{8768C665-B780-9D4C-B565-2ACFF3F0B5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96364" y="1053296"/>
            <a:ext cx="6696000" cy="1368000"/>
          </a:xfrm>
        </p:spPr>
        <p:txBody>
          <a:bodyPr anchor="t" anchorCtr="0"/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96361" y="2736000"/>
            <a:ext cx="6696000" cy="75600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6361" y="4068000"/>
            <a:ext cx="2160000" cy="21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12-05-2021</a:t>
            </a:fld>
            <a:endParaRPr lang="nl-NL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F72A2B9-6C04-F445-896D-78F75851AEA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6361" y="3600001"/>
            <a:ext cx="6696000" cy="324000"/>
          </a:xfrm>
        </p:spPr>
        <p:txBody>
          <a:bodyPr/>
          <a:lstStyle>
            <a:lvl1pPr marL="0" indent="0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Naam presentator, functie, organisatie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5393C9E-D6F8-EF41-84BC-DCDDF6F672E9}"/>
              </a:ext>
            </a:extLst>
          </p:cNvPr>
          <p:cNvSpPr txBox="1"/>
          <p:nvPr userDrawn="1"/>
        </p:nvSpPr>
        <p:spPr>
          <a:xfrm>
            <a:off x="9223511" y="3485541"/>
            <a:ext cx="1622067" cy="1075500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108000" rtlCol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nl-NL" sz="1000" dirty="0">
                <a:solidFill>
                  <a:schemeClr val="bg1"/>
                </a:solidFill>
              </a:rPr>
              <a:t>Vervang de achtergrond afbeelding via functie: Achtergrond opmaken…  Opvulling met afbeelding of </a:t>
            </a:r>
            <a:r>
              <a:rPr lang="nl-NL" sz="1000" noProof="1">
                <a:solidFill>
                  <a:schemeClr val="bg1"/>
                </a:solidFill>
              </a:rPr>
              <a:t>bitmappatroon.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D64CF97-DAF6-1646-A7B1-3FF5264CB870}"/>
              </a:ext>
            </a:extLst>
          </p:cNvPr>
          <p:cNvSpPr txBox="1"/>
          <p:nvPr userDrawn="1"/>
        </p:nvSpPr>
        <p:spPr>
          <a:xfrm>
            <a:off x="9223511" y="4647700"/>
            <a:ext cx="1622067" cy="495800"/>
          </a:xfrm>
          <a:prstGeom prst="rect">
            <a:avLst/>
          </a:prstGeom>
          <a:solidFill>
            <a:schemeClr val="accent2"/>
          </a:solidFill>
        </p:spPr>
        <p:txBody>
          <a:bodyPr wrap="square" lIns="72000" tIns="72000" rIns="72000" bIns="108000" rtlCol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nl-NL" sz="1000" dirty="0">
                <a:solidFill>
                  <a:schemeClr val="bg1"/>
                </a:solidFill>
              </a:rPr>
              <a:t>Vermeld de bron en / of fotograaf links onderaan. 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43C1820-05CB-674A-93E1-DF4E1C9459C1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1296361" y="4284000"/>
            <a:ext cx="1728000" cy="432000"/>
          </a:xfrm>
        </p:spPr>
        <p:txBody>
          <a:bodyPr anchor="b" anchorCtr="0"/>
          <a:lstStyle>
            <a:lvl1pPr marL="0" indent="0">
              <a:buNone/>
              <a:defRPr sz="700">
                <a:solidFill>
                  <a:schemeClr val="bg1">
                    <a:alpha val="70000"/>
                  </a:schemeClr>
                </a:solidFill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dirty="0"/>
              <a:t>Klik om een bijschrift toe te voegen</a:t>
            </a:r>
          </a:p>
        </p:txBody>
      </p:sp>
    </p:spTree>
    <p:extLst>
      <p:ext uri="{BB962C8B-B14F-4D97-AF65-F5344CB8AC3E}">
        <p14:creationId xmlns:p14="http://schemas.microsoft.com/office/powerpoint/2010/main" val="3781318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36000" y="436728"/>
            <a:ext cx="5832000" cy="936000"/>
          </a:xfrm>
        </p:spPr>
        <p:txBody>
          <a:bodyPr/>
          <a:lstStyle/>
          <a:p>
            <a:r>
              <a:rPr lang="nl-NL" dirty="0"/>
              <a:t>Klik om een titel toe te voegen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000" y="1512000"/>
            <a:ext cx="5832000" cy="30960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E670B07-BD2F-514F-A7F3-5594CC4B73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30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sub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36000" y="436728"/>
            <a:ext cx="5832000" cy="936000"/>
          </a:xfrm>
        </p:spPr>
        <p:txBody>
          <a:bodyPr/>
          <a:lstStyle/>
          <a:p>
            <a:r>
              <a:rPr lang="nl-NL" dirty="0"/>
              <a:t>Klik om een titel toe te voegen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000" y="1800000"/>
            <a:ext cx="5832000" cy="28080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E670B07-BD2F-514F-A7F3-5594CC4B73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3C65652-E9BE-A040-8ABF-B0F9059C06B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936000" y="1512000"/>
            <a:ext cx="5832000" cy="2880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dirty="0"/>
              <a:t>Klik om een kop toe te voegen</a:t>
            </a:r>
          </a:p>
        </p:txBody>
      </p:sp>
    </p:spTree>
    <p:extLst>
      <p:ext uri="{BB962C8B-B14F-4D97-AF65-F5344CB8AC3E}">
        <p14:creationId xmlns:p14="http://schemas.microsoft.com/office/powerpoint/2010/main" val="3300402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36000" y="436728"/>
            <a:ext cx="5832000" cy="936000"/>
          </a:xfrm>
        </p:spPr>
        <p:txBody>
          <a:bodyPr/>
          <a:lstStyle/>
          <a:p>
            <a:r>
              <a:rPr lang="nl-NL" dirty="0"/>
              <a:t>Klik om een titel toe te voegen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4000" y="1512000"/>
            <a:ext cx="3384000" cy="30960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D39F642-2F2A-1E4B-A197-8EC5C47D2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000" y="1512000"/>
            <a:ext cx="3384000" cy="30960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C4AABD49-C011-714D-83C1-A089E5A66C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0000" y="4536000"/>
            <a:ext cx="495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85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wi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/>
            </a:lvl1pPr>
          </a:lstStyle>
          <a:p>
            <a:r>
              <a:rPr lang="nl-NL" dirty="0"/>
              <a:t>Titel van een nieuw hoofdstuk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72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blauw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8FAAFE5-E2CE-834A-AFFA-5D0903987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1944000"/>
            <a:ext cx="6696000" cy="1331089"/>
          </a:xfrm>
        </p:spPr>
        <p:txBody>
          <a:bodyPr anchor="ctr" anchorCtr="0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van een nieuw hoofdstuk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8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6000" y="436728"/>
            <a:ext cx="7560000" cy="93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nl-NL" dirty="0"/>
              <a:t>Titelstijl van </a:t>
            </a:r>
            <a:br>
              <a:rPr lang="nl-NL" dirty="0"/>
            </a:br>
            <a:r>
              <a:rPr lang="nl-NL" dirty="0"/>
              <a:t>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6000" y="1512000"/>
            <a:ext cx="7560000" cy="30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55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673" r:id="rId2"/>
    <p:sldLayoutId id="2147483693" r:id="rId3"/>
    <p:sldLayoutId id="2147483698" r:id="rId4"/>
    <p:sldLayoutId id="2147483674" r:id="rId5"/>
    <p:sldLayoutId id="2147483704" r:id="rId6"/>
    <p:sldLayoutId id="2147483676" r:id="rId7"/>
    <p:sldLayoutId id="2147483675" r:id="rId8"/>
    <p:sldLayoutId id="2147483708" r:id="rId9"/>
    <p:sldLayoutId id="2147483706" r:id="rId10"/>
    <p:sldLayoutId id="2147483710" r:id="rId11"/>
    <p:sldLayoutId id="2147483709" r:id="rId12"/>
    <p:sldLayoutId id="2147483712" r:id="rId13"/>
    <p:sldLayoutId id="2147483699" r:id="rId14"/>
    <p:sldLayoutId id="2147483681" r:id="rId15"/>
    <p:sldLayoutId id="2147483691" r:id="rId16"/>
    <p:sldLayoutId id="2147483690" r:id="rId17"/>
    <p:sldLayoutId id="2147483705" r:id="rId18"/>
    <p:sldLayoutId id="2147483707" r:id="rId19"/>
    <p:sldLayoutId id="2147483702" r:id="rId20"/>
    <p:sldLayoutId id="2147483682" r:id="rId21"/>
    <p:sldLayoutId id="2147483683" r:id="rId22"/>
    <p:sldLayoutId id="2147483685" r:id="rId23"/>
    <p:sldLayoutId id="2147483713" r:id="rId24"/>
    <p:sldLayoutId id="2147483684" r:id="rId25"/>
    <p:sldLayoutId id="2147483678" r:id="rId26"/>
    <p:sldLayoutId id="2147483679" r:id="rId27"/>
    <p:sldLayoutId id="2147483714" r:id="rId28"/>
    <p:sldLayoutId id="2147483694" r:id="rId29"/>
    <p:sldLayoutId id="2147483695" r:id="rId30"/>
    <p:sldLayoutId id="2147483697" r:id="rId31"/>
    <p:sldLayoutId id="2147483696" r:id="rId32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6858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6858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6858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6858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6858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netwerkdigitaalerfgoed.nl/pers-communicatie/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045E78-4E70-BD4D-9B52-0A6CA9593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Opmaak instructie </a:t>
            </a:r>
            <a:br>
              <a:rPr lang="nl-NL" dirty="0"/>
            </a:br>
            <a:r>
              <a:rPr lang="nl-NL" dirty="0"/>
              <a:t>PowerPoint presentatie NDE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DA0104-693B-534E-9EF9-1EC9D75B4C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64000" y="1512000"/>
            <a:ext cx="3445932" cy="3096000"/>
          </a:xfrm>
        </p:spPr>
        <p:txBody>
          <a:bodyPr/>
          <a:lstStyle/>
          <a:p>
            <a:r>
              <a:rPr lang="nl-NL" dirty="0"/>
              <a:t>Stap 1: Download dit sjabloon eerst naar je computer, en hernoem deze. Werk niet in deze template!</a:t>
            </a:r>
          </a:p>
          <a:p>
            <a:endParaRPr lang="nl-NL" dirty="0"/>
          </a:p>
          <a:p>
            <a:r>
              <a:rPr lang="nl-NL" dirty="0"/>
              <a:t>Stap 2: Download de benodigde lettertypes </a:t>
            </a:r>
            <a:r>
              <a:rPr lang="nl-NL" dirty="0" err="1"/>
              <a:t>Poppins</a:t>
            </a:r>
            <a:r>
              <a:rPr lang="nl-NL" dirty="0"/>
              <a:t>, </a:t>
            </a:r>
            <a:r>
              <a:rPr lang="nl-NL" dirty="0" err="1"/>
              <a:t>Roboto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en </a:t>
            </a:r>
            <a:r>
              <a:rPr lang="nl-NL" dirty="0" err="1"/>
              <a:t>Kalam</a:t>
            </a:r>
            <a:r>
              <a:rPr lang="nl-NL" dirty="0"/>
              <a:t>. </a:t>
            </a:r>
            <a:br>
              <a:rPr lang="nl-NL" dirty="0"/>
            </a:br>
            <a:r>
              <a:rPr lang="nl-NL" dirty="0"/>
              <a:t>Installatie van een lettertype is makkelijk. Dubbelklik erop en het installatie programma start.</a:t>
            </a:r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FA46B59-BA4D-3E40-9D8C-96BA5056E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Dit is de Nederlands</a:t>
            </a:r>
            <a:r>
              <a:rPr lang="nl-NL" noProof="1"/>
              <a:t>e Power-Point </a:t>
            </a:r>
            <a:r>
              <a:rPr lang="nl-NL" dirty="0"/>
              <a:t>template van het NDE. </a:t>
            </a:r>
            <a:br>
              <a:rPr lang="nl-NL" dirty="0"/>
            </a:br>
            <a:r>
              <a:rPr lang="nl-NL" dirty="0"/>
              <a:t>Er is ook een Engelse versie.</a:t>
            </a:r>
          </a:p>
          <a:p>
            <a:endParaRPr lang="nl-NL" dirty="0"/>
          </a:p>
          <a:p>
            <a:r>
              <a:rPr lang="nl-NL" dirty="0"/>
              <a:t>Deze presentaties zijn ook beschikbaar in Google Presentaties (Slides).</a:t>
            </a:r>
          </a:p>
          <a:p>
            <a:endParaRPr lang="nl-NL" dirty="0"/>
          </a:p>
          <a:p>
            <a:r>
              <a:rPr lang="nl-NL" dirty="0"/>
              <a:t>Wij adviseren te werken met PowerPoint omdat Google niet alle functies ondersteunt.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9801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11F5EC-B06E-914B-96BF-6ED11B6FF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5EB63D-6771-864E-94DB-5EC508EB1A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F7518D6-82BD-BB42-9FD8-DA230DD42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9591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7C68-DE52-4C4C-A3A8-7E423D204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3966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F1108-BB75-5441-860C-D6AFC369C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1531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2100B7-CF90-9F43-AE24-B2F2C1E5F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199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97D787-BDF0-934C-AB1E-3C5F62D98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924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8CB97B-610A-9440-89D8-5BB406257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947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55D0A0-2858-4546-8309-B155AC229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1605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432FE-0155-734F-93F6-D03FC9B83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D27B32-04A6-BB45-B45C-716EA32C7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1521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F7884B5C-56DF-054C-B40D-A308F20C1DE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1CDCDA1-B42D-C84B-AE57-9761CFF51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F43B95C7-6F56-694F-9058-03C28CA98BD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60FD4CF-3975-E148-8853-609C7DBF123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00909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C3A4683F-C644-7647-93D0-47E8CD32E7C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78CC2B8-56BD-9844-9D82-527744C55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BD20E35C-23D3-A445-B392-CA2FF6BB650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EEB2B450-F4FC-AA41-82CC-BF7830316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79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465C8394-E62F-EC48-865F-3670A0BCB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Opmaak instructie – vervolg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A26DEE-B3C7-9049-AA31-7E3FD8978AC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Afbeeldingen invoegen? </a:t>
            </a:r>
            <a:br>
              <a:rPr lang="nl-NL" dirty="0"/>
            </a:br>
            <a:r>
              <a:rPr lang="nl-NL" dirty="0"/>
              <a:t>Klik op het icoon in beeldkader en selecteer een afbeelding. </a:t>
            </a:r>
            <a:br>
              <a:rPr lang="nl-NL" dirty="0"/>
            </a:br>
            <a:r>
              <a:rPr lang="nl-NL" dirty="0"/>
              <a:t>Een afbeelding naar het kader slepen vanuit de Verkenner kan ook. Of kopieer en plak.</a:t>
            </a:r>
          </a:p>
          <a:p>
            <a:endParaRPr lang="nl-NL" dirty="0"/>
          </a:p>
          <a:p>
            <a:r>
              <a:rPr lang="nl-NL" dirty="0"/>
              <a:t>Dia 27 is geschikt om partner-logo’s in te voegen. Deze kun je aanpassen - in aantal en formaat.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73BABC-AC05-664F-AE4F-A4A66A549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noProof="1"/>
              <a:t>Nieuwe dia lay-out nodig?  </a:t>
            </a:r>
            <a:br>
              <a:rPr lang="nl-NL" noProof="1"/>
            </a:br>
            <a:r>
              <a:rPr lang="nl-NL" noProof="1"/>
              <a:t>Ga naar Nieuwe Dia op het tabblad Start en selecteer de gewenste lay-out.</a:t>
            </a:r>
          </a:p>
          <a:p>
            <a:endParaRPr lang="nl-NL" noProof="1"/>
          </a:p>
          <a:p>
            <a:r>
              <a:rPr lang="nl-NL" noProof="1"/>
              <a:t>Gebruik dia’s 1 – 4 alleen als titeldia. Niet voor content.</a:t>
            </a:r>
          </a:p>
          <a:p>
            <a:endParaRPr lang="nl-NL" noProof="1"/>
          </a:p>
          <a:p>
            <a:r>
              <a:rPr lang="nl-NL" noProof="1"/>
              <a:t>Gebruik dia’s 8 - 13 als ‘hoofdstuk tussenbladen’.</a:t>
            </a:r>
          </a:p>
          <a:p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716318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5C444E97-66B0-D640-A956-36B32EAD453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C630A236-520C-584D-9750-07AC297A654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998F9B9-BE75-3D48-A885-2AC56B510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196DDC9D-7A03-D548-B16B-29A2B1DF7154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3906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F8C1F7D8-68A9-5B49-9027-7435F47E393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46D8045F-C579-9A4B-ABFC-D5C442622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E8D02907-85CB-9E4C-B544-5F415D12D23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EDB7F86-CCAC-5E40-869C-E46C75870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561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A1348294-552C-F141-A398-D2C2DCF5084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DD43FCE-951E-BF43-9490-789580264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9AFEF59-1562-AE4E-90E8-B81EA4A50FA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E571A22-F254-154F-95F1-245C55032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9730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963AFC5B-57A2-4E42-BF6B-982467A160D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Deze slide is  bedoeld om  grafieken of tabellen in te voegen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D4C8D2A-F7C6-0945-8035-78A60E351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2E758D6-78F5-5245-88E6-430111180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14035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170E7E3-B941-5E4B-A674-FCD0CD975504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128C8E3-1AB7-9640-8110-2771B8BA1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2576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99BB2E5-4851-544B-A229-4DAA7E4821E4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8B702BF9-BE4C-A447-BF87-733399481798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6C58834-6FC4-4D40-BC1D-6D46AA3FAED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2BF1B3C-66DC-5544-BEDE-472AD253937E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30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0DE0D68D-3C94-B747-AAF4-3BE3DD70F39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93290A2-8B27-7B46-8C16-0FC197A40C5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8B9F2569-2F68-F940-921B-EAB6A5029098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8188272-9C24-BD42-9ADB-B9FD6D90A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43E9ABFD-7316-A345-A306-26A76F65321A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B10FFD7D-C9C4-5B4C-BC9E-E67E554A832A}"/>
              </a:ext>
            </a:extLst>
          </p:cNvPr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79150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50F56B0B-B98D-3B4C-A1DD-51AC00DC53A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411ACF4-6255-154A-AB85-A217F6E9AFA5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0C665BD-0F10-E44B-A56F-A0E1D243472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CEE73B4-ED9A-A148-BEF7-822B716DD98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681FC98D-CF33-5747-AB33-FC9F374D11F5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930B2746-CD89-FF4F-8C78-E6372AC6B31B}"/>
              </a:ext>
            </a:extLst>
          </p:cNvPr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33A6D598-419D-4748-B7DF-E42EF0ED6CCB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46B9CC21-CFFC-2148-AB36-A0ACF796A082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3710C8B1-16D5-7246-A11F-35C8C1E8CF7F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29034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CB191762-E2F2-474B-AC5A-438C3099CBC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2" name="Tijdelijke aanduiding voor afbeelding 11">
            <a:extLst>
              <a:ext uri="{FF2B5EF4-FFF2-40B4-BE49-F238E27FC236}">
                <a16:creationId xmlns:a16="http://schemas.microsoft.com/office/drawing/2014/main" id="{FA1FDEBA-6D69-7240-9B76-68C4E90085E5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3F9E646E-CC2E-784E-9B2A-FCE7D42D12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C204D229-5AC3-3149-B5D7-A68C747575B7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9E258BF6-7D3E-B949-8F69-A2BDE3F8325F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C540E520-BF5A-AF41-AE8B-D6D2B7567F41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92373079-8ACE-534F-A774-54E12307708B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18" name="Tijdelijke aanduiding voor afbeelding 17">
            <a:extLst>
              <a:ext uri="{FF2B5EF4-FFF2-40B4-BE49-F238E27FC236}">
                <a16:creationId xmlns:a16="http://schemas.microsoft.com/office/drawing/2014/main" id="{386B3C64-5274-7746-B2B3-B8238EE4D249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FF6DFAD-6087-F841-9E43-10573947D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D9B82C68-1932-2443-8368-0EA5AB88C46F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2708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49F40E-E848-FB4D-9C03-C364AE5F7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1188000"/>
            <a:ext cx="5832000" cy="648000"/>
          </a:xfrm>
        </p:spPr>
        <p:txBody>
          <a:bodyPr/>
          <a:lstStyle/>
          <a:p>
            <a:r>
              <a:rPr lang="nl-NL" dirty="0"/>
              <a:t>Dit kwam tot stand in samenwerking met:</a:t>
            </a:r>
            <a:endParaRPr lang="nl-NL" sz="2000" dirty="0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CD15EA4-0E88-5948-A378-BCC0DA5DA59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5BB758A2-5A8A-2046-8A1C-F22E9ED44887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5A82BC50-D556-6A42-A8EF-41295F30866A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BAE760AC-7C3C-6940-A4A2-661E0750A38E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8EC59F3E-E24C-9349-A701-D5C643E09155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3A37D286-9FA9-6843-ADEF-13F022F66AC1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</p:spTree>
    <p:extLst>
      <p:ext uri="{BB962C8B-B14F-4D97-AF65-F5344CB8AC3E}">
        <p14:creationId xmlns:p14="http://schemas.microsoft.com/office/powerpoint/2010/main" val="225715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E7273F-E4F1-E541-9D1B-C87661A11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Opmaak instructie – vervolg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A26DEE-B3C7-9049-AA31-7E3FD8978A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63999" y="1512000"/>
            <a:ext cx="3624351" cy="3096000"/>
          </a:xfrm>
        </p:spPr>
        <p:txBody>
          <a:bodyPr/>
          <a:lstStyle/>
          <a:p>
            <a:r>
              <a:rPr lang="nl-NL" noProof="1"/>
              <a:t>Lees de instructies in de blauwe vlakjes naast de dia’s.</a:t>
            </a:r>
          </a:p>
          <a:p>
            <a:endParaRPr lang="nl-NL" noProof="1"/>
          </a:p>
          <a:p>
            <a:r>
              <a:rPr lang="nl-NL" noProof="1"/>
              <a:t>Tip: lees de NDE </a:t>
            </a:r>
            <a:r>
              <a:rPr lang="nl-NL" noProof="1">
                <a:hlinkClick r:id="rId2"/>
              </a:rPr>
              <a:t>huisstijl manuals </a:t>
            </a:r>
            <a:r>
              <a:rPr lang="nl-NL" noProof="1"/>
              <a:t>door voor extra informatie over kleuren, lettertypes e.d.</a:t>
            </a:r>
          </a:p>
          <a:p>
            <a:endParaRPr lang="nl-NL" noProof="1"/>
          </a:p>
          <a:p>
            <a:r>
              <a:rPr lang="nl-NL" noProof="1"/>
              <a:t>hulp of advies? </a:t>
            </a:r>
            <a:r>
              <a:rPr lang="nl-NL" noProof="1">
                <a:solidFill>
                  <a:schemeClr val="tx2"/>
                </a:solidFill>
              </a:rPr>
              <a:t>communicatie@</a:t>
            </a:r>
            <a:br>
              <a:rPr lang="nl-NL" noProof="1">
                <a:solidFill>
                  <a:schemeClr val="tx2"/>
                </a:solidFill>
              </a:rPr>
            </a:br>
            <a:r>
              <a:rPr lang="nl-NL" noProof="1">
                <a:solidFill>
                  <a:schemeClr val="tx2"/>
                </a:solidFill>
              </a:rPr>
              <a:t>hetnetwerkdigitaalerfgoed.nl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73BABC-AC05-664F-AE4F-A4A66A549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Dia 29 – 32 zijn einddia’s: </a:t>
            </a:r>
            <a:br>
              <a:rPr lang="nl-NL" dirty="0"/>
            </a:br>
            <a:r>
              <a:rPr lang="nl-NL" dirty="0"/>
              <a:t>deze tekst is een leidraad. </a:t>
            </a:r>
            <a:br>
              <a:rPr lang="nl-NL" dirty="0"/>
            </a:br>
            <a:r>
              <a:rPr lang="nl-NL" dirty="0"/>
              <a:t>Mag je uiteraard wijzigen.</a:t>
            </a:r>
          </a:p>
          <a:p>
            <a:endParaRPr lang="nl-NL" dirty="0"/>
          </a:p>
          <a:p>
            <a:r>
              <a:rPr lang="nl-NL" dirty="0"/>
              <a:t>Voorkom lange teksten en volle sheets, houd het kernachtig.</a:t>
            </a:r>
          </a:p>
          <a:p>
            <a:endParaRPr lang="nl-NL" dirty="0"/>
          </a:p>
          <a:p>
            <a:r>
              <a:rPr lang="nl-NL" dirty="0"/>
              <a:t>NB. Gooi na afloop de instructie dia’s weg! </a:t>
            </a:r>
            <a:br>
              <a:rPr lang="nl-NL" dirty="0"/>
            </a:br>
            <a:r>
              <a:rPr lang="nl-NL" dirty="0"/>
              <a:t>Ze staan nu op ‘verbergen’.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96979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4CF656-8713-DA4A-BDC7-143E22734B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7FE0E29-3842-F446-826D-E446AAF47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Meer informatie via (e-mailadres, naam forum e.d.) </a:t>
            </a:r>
          </a:p>
        </p:txBody>
      </p:sp>
    </p:spTree>
    <p:extLst>
      <p:ext uri="{BB962C8B-B14F-4D97-AF65-F5344CB8AC3E}">
        <p14:creationId xmlns:p14="http://schemas.microsoft.com/office/powerpoint/2010/main" val="14509850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31A582-31C9-F441-AA4A-532BFD899D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506848F-DA6D-D441-B833-D296FA8D2D7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Meer informatie via (e-mailadres, naam forum e.d.) </a:t>
            </a:r>
          </a:p>
        </p:txBody>
      </p:sp>
    </p:spTree>
    <p:extLst>
      <p:ext uri="{BB962C8B-B14F-4D97-AF65-F5344CB8AC3E}">
        <p14:creationId xmlns:p14="http://schemas.microsoft.com/office/powerpoint/2010/main" val="8807401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B954CF-57CB-D74A-A3E8-2AF4212D15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Blijf ons volgen!</a:t>
            </a:r>
          </a:p>
        </p:txBody>
      </p:sp>
    </p:spTree>
    <p:extLst>
      <p:ext uri="{BB962C8B-B14F-4D97-AF65-F5344CB8AC3E}">
        <p14:creationId xmlns:p14="http://schemas.microsoft.com/office/powerpoint/2010/main" val="36648673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602918-4623-B548-85A6-97B8307488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Blijf ons volgen!</a:t>
            </a:r>
          </a:p>
        </p:txBody>
      </p:sp>
    </p:spTree>
    <p:extLst>
      <p:ext uri="{BB962C8B-B14F-4D97-AF65-F5344CB8AC3E}">
        <p14:creationId xmlns:p14="http://schemas.microsoft.com/office/powerpoint/2010/main" val="264701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604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C53739-A263-DB44-8D04-9F238A8A5D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F85E937-80C6-194B-9C51-6414BBDE7B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2711F89-70A9-4140-96AE-20187BA3BA1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6040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2EAC96-0BA7-634B-9728-77793B57FF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FB3760C-623C-4849-8DEF-9ED8CFABB3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1C9B62-70E9-B24F-A2FF-C91E20E51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0692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C25393-A451-844C-BC2F-7A2F56367D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2424CA6-435B-4043-BFEF-FA84F76891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A9405CE-F563-9D42-AB47-E8DA903F31A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A1F00C2-4BA1-1248-8429-D032F2973D4A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r>
              <a:rPr lang="nl-NL" dirty="0"/>
              <a:t>Stilleven met vruchten en bloemen, Balthasar van der Ast, Rijksmuseum</a:t>
            </a:r>
          </a:p>
        </p:txBody>
      </p:sp>
    </p:spTree>
    <p:extLst>
      <p:ext uri="{BB962C8B-B14F-4D97-AF65-F5344CB8AC3E}">
        <p14:creationId xmlns:p14="http://schemas.microsoft.com/office/powerpoint/2010/main" val="633690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56B33-00DD-E842-992B-4DDE06EE9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7BC79F-0506-9840-8C2C-C87EFA25D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5401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32FB8-C382-FA4B-A090-E51A14F42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161905-19CE-C04A-A803-8C52460E4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728798C-18E4-9F4A-8D57-3C4D1D9EF735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7374514"/>
      </p:ext>
    </p:extLst>
  </p:cSld>
  <p:clrMapOvr>
    <a:masterClrMapping/>
  </p:clrMapOvr>
</p:sld>
</file>

<file path=ppt/theme/theme1.xml><?xml version="1.0" encoding="utf-8"?>
<a:theme xmlns:a="http://schemas.openxmlformats.org/drawingml/2006/main" name="Netwerk Digitaal Erfgoed">
  <a:themeElements>
    <a:clrScheme name="NDE Kleuren">
      <a:dk1>
        <a:sysClr val="windowText" lastClr="000000"/>
      </a:dk1>
      <a:lt1>
        <a:sysClr val="window" lastClr="FFFFFF"/>
      </a:lt1>
      <a:dk2>
        <a:srgbClr val="0A3DFA"/>
      </a:dk2>
      <a:lt2>
        <a:srgbClr val="E0E0E3"/>
      </a:lt2>
      <a:accent1>
        <a:srgbClr val="FA5200"/>
      </a:accent1>
      <a:accent2>
        <a:srgbClr val="328275"/>
      </a:accent2>
      <a:accent3>
        <a:srgbClr val="964793"/>
      </a:accent3>
      <a:accent4>
        <a:srgbClr val="172A59"/>
      </a:accent4>
      <a:accent5>
        <a:srgbClr val="9EDAFF"/>
      </a:accent5>
      <a:accent6>
        <a:srgbClr val="ABDFFC"/>
      </a:accent6>
      <a:hlink>
        <a:srgbClr val="0A3DFA"/>
      </a:hlink>
      <a:folHlink>
        <a:srgbClr val="0A3DFA"/>
      </a:folHlink>
    </a:clrScheme>
    <a:fontScheme name="NDE Poppins Roboto">
      <a:majorFont>
        <a:latin typeface="Poppins Medium"/>
        <a:ea typeface=""/>
        <a:cs typeface=""/>
      </a:majorFont>
      <a:minorFont>
        <a:latin typeface="Roboto"/>
        <a:ea typeface=""/>
        <a:cs typeface="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DE_presentatie_v0" id="{DC054AE4-82F7-AF46-92D4-8A2DD4D06C65}" vid="{BAE1A36F-B2AB-BA4F-B259-1FBBB0A80DA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Office-thema</Template>
  <TotalTime>118</TotalTime>
  <Words>361</Words>
  <Application>Microsoft Macintosh PowerPoint</Application>
  <PresentationFormat>Diavoorstelling (16:9)</PresentationFormat>
  <Paragraphs>39</Paragraphs>
  <Slides>33</Slides>
  <Notes>0</Notes>
  <HiddenSlides>3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9" baseType="lpstr">
      <vt:lpstr>Arial</vt:lpstr>
      <vt:lpstr>Calibri</vt:lpstr>
      <vt:lpstr>Kalam</vt:lpstr>
      <vt:lpstr>Poppins Medium</vt:lpstr>
      <vt:lpstr>Roboto</vt:lpstr>
      <vt:lpstr>Netwerk Digitaal Erfgoed</vt:lpstr>
      <vt:lpstr>Opmaak instructie  PowerPoint presentatie NDE</vt:lpstr>
      <vt:lpstr>Opmaak instructie – vervolg </vt:lpstr>
      <vt:lpstr>Opmaak instructie – vervolg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Dit kwam tot stand in samenwerking met:</vt:lpstr>
      <vt:lpstr>Vragen?</vt:lpstr>
      <vt:lpstr>Vragen?</vt:lpstr>
      <vt:lpstr>Blijf ons volgen!</vt:lpstr>
      <vt:lpstr>Blijf ons volgen!</vt:lpstr>
    </vt:vector>
  </TitlesOfParts>
  <Manager/>
  <Company>Netwerk Digitaal Erfgoed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Gebruiker</dc:creator>
  <cp:keywords/>
  <dc:description>NDE presentatie - versie 2 - mei 2021
Ontwerp: Het Echte Werk
Template: Ton Persoon</dc:description>
  <cp:lastModifiedBy>Ton Persoon</cp:lastModifiedBy>
  <cp:revision>15</cp:revision>
  <dcterms:created xsi:type="dcterms:W3CDTF">2020-11-20T21:58:57Z</dcterms:created>
  <dcterms:modified xsi:type="dcterms:W3CDTF">2021-05-12T05:06:50Z</dcterms:modified>
  <cp:category/>
</cp:coreProperties>
</file>